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sldIdLst>
    <p:sldId id="268" r:id="rId5"/>
    <p:sldId id="258" r:id="rId6"/>
    <p:sldId id="262" r:id="rId7"/>
    <p:sldId id="263" r:id="rId8"/>
    <p:sldId id="264" r:id="rId9"/>
    <p:sldId id="265" r:id="rId10"/>
    <p:sldId id="266" r:id="rId11"/>
    <p:sldId id="270" r:id="rId12"/>
    <p:sldId id="280" r:id="rId13"/>
    <p:sldId id="272" r:id="rId14"/>
    <p:sldId id="271" r:id="rId15"/>
    <p:sldId id="274" r:id="rId16"/>
    <p:sldId id="281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A6D4"/>
    <a:srgbClr val="014552"/>
    <a:srgbClr val="F59914"/>
    <a:srgbClr val="FEE530"/>
    <a:srgbClr val="003B4B"/>
    <a:srgbClr val="F39814"/>
    <a:srgbClr val="F39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4434F6-59C8-4210-8953-35776E32D077}" v="3" dt="2024-12-19T09:11:51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Cabo" userId="b4a463de-11bf-4484-90d5-af504796a8e7" providerId="ADAL" clId="{0B52EFF5-7625-4482-B604-02978C761C48}"/>
    <pc:docChg chg="undo redo custSel addSld delSld modSld modMainMaster">
      <pc:chgData name="Isabel Cabo" userId="b4a463de-11bf-4484-90d5-af504796a8e7" providerId="ADAL" clId="{0B52EFF5-7625-4482-B604-02978C761C48}" dt="2024-12-10T19:17:54.164" v="2763" actId="3626"/>
      <pc:docMkLst>
        <pc:docMk/>
      </pc:docMkLst>
      <pc:sldChg chg="addSp delSp modSp mod">
        <pc:chgData name="Isabel Cabo" userId="b4a463de-11bf-4484-90d5-af504796a8e7" providerId="ADAL" clId="{0B52EFF5-7625-4482-B604-02978C761C48}" dt="2024-12-09T12:35:03.392" v="44" actId="1076"/>
        <pc:sldMkLst>
          <pc:docMk/>
          <pc:sldMk cId="4248325852" sldId="258"/>
        </pc:sldMkLst>
        <pc:spChg chg="mod">
          <ac:chgData name="Isabel Cabo" userId="b4a463de-11bf-4484-90d5-af504796a8e7" providerId="ADAL" clId="{0B52EFF5-7625-4482-B604-02978C761C48}" dt="2024-12-09T12:35:03.392" v="44" actId="1076"/>
          <ac:spMkLst>
            <pc:docMk/>
            <pc:sldMk cId="4248325852" sldId="258"/>
            <ac:spMk id="6" creationId="{0E4D2CCF-1F10-E19F-AFDC-005F2A826BE3}"/>
          </ac:spMkLst>
        </pc:spChg>
      </pc:sldChg>
      <pc:sldChg chg="modSp mod">
        <pc:chgData name="Isabel Cabo" userId="b4a463de-11bf-4484-90d5-af504796a8e7" providerId="ADAL" clId="{0B52EFF5-7625-4482-B604-02978C761C48}" dt="2024-12-09T13:00:03.057" v="261" actId="20577"/>
        <pc:sldMkLst>
          <pc:docMk/>
          <pc:sldMk cId="1344485009" sldId="262"/>
        </pc:sldMkLst>
        <pc:spChg chg="mod">
          <ac:chgData name="Isabel Cabo" userId="b4a463de-11bf-4484-90d5-af504796a8e7" providerId="ADAL" clId="{0B52EFF5-7625-4482-B604-02978C761C48}" dt="2024-12-09T12:59:13.750" v="255" actId="14100"/>
          <ac:spMkLst>
            <pc:docMk/>
            <pc:sldMk cId="1344485009" sldId="262"/>
            <ac:spMk id="3" creationId="{897B9278-3F81-62A5-F25A-CEC986B8FEA9}"/>
          </ac:spMkLst>
        </pc:spChg>
        <pc:spChg chg="mod">
          <ac:chgData name="Isabel Cabo" userId="b4a463de-11bf-4484-90d5-af504796a8e7" providerId="ADAL" clId="{0B52EFF5-7625-4482-B604-02978C761C48}" dt="2024-12-09T13:00:03.057" v="261" actId="20577"/>
          <ac:spMkLst>
            <pc:docMk/>
            <pc:sldMk cId="1344485009" sldId="262"/>
            <ac:spMk id="4" creationId="{8733A43C-F33F-10BC-FBBB-311F6EDF7C56}"/>
          </ac:spMkLst>
        </pc:spChg>
      </pc:sldChg>
      <pc:sldChg chg="modSp mod">
        <pc:chgData name="Isabel Cabo" userId="b4a463de-11bf-4484-90d5-af504796a8e7" providerId="ADAL" clId="{0B52EFF5-7625-4482-B604-02978C761C48}" dt="2024-12-09T13:00:53.149" v="270" actId="113"/>
        <pc:sldMkLst>
          <pc:docMk/>
          <pc:sldMk cId="3062541710" sldId="263"/>
        </pc:sldMkLst>
        <pc:spChg chg="mod">
          <ac:chgData name="Isabel Cabo" userId="b4a463de-11bf-4484-90d5-af504796a8e7" providerId="ADAL" clId="{0B52EFF5-7625-4482-B604-02978C761C48}" dt="2024-12-09T13:00:38.463" v="267" actId="113"/>
          <ac:spMkLst>
            <pc:docMk/>
            <pc:sldMk cId="3062541710" sldId="263"/>
            <ac:spMk id="3" creationId="{897B9278-3F81-62A5-F25A-CEC986B8FEA9}"/>
          </ac:spMkLst>
        </pc:spChg>
        <pc:spChg chg="mod">
          <ac:chgData name="Isabel Cabo" userId="b4a463de-11bf-4484-90d5-af504796a8e7" providerId="ADAL" clId="{0B52EFF5-7625-4482-B604-02978C761C48}" dt="2024-12-09T13:00:53.149" v="270" actId="113"/>
          <ac:spMkLst>
            <pc:docMk/>
            <pc:sldMk cId="3062541710" sldId="263"/>
            <ac:spMk id="4" creationId="{8733A43C-F33F-10BC-FBBB-311F6EDF7C56}"/>
          </ac:spMkLst>
        </pc:spChg>
      </pc:sldChg>
      <pc:sldChg chg="modSp mod">
        <pc:chgData name="Isabel Cabo" userId="b4a463de-11bf-4484-90d5-af504796a8e7" providerId="ADAL" clId="{0B52EFF5-7625-4482-B604-02978C761C48}" dt="2024-12-09T13:01:22.212" v="274" actId="113"/>
        <pc:sldMkLst>
          <pc:docMk/>
          <pc:sldMk cId="3537302044" sldId="264"/>
        </pc:sldMkLst>
        <pc:spChg chg="mod">
          <ac:chgData name="Isabel Cabo" userId="b4a463de-11bf-4484-90d5-af504796a8e7" providerId="ADAL" clId="{0B52EFF5-7625-4482-B604-02978C761C48}" dt="2024-12-09T13:01:07.429" v="272" actId="113"/>
          <ac:spMkLst>
            <pc:docMk/>
            <pc:sldMk cId="3537302044" sldId="264"/>
            <ac:spMk id="3" creationId="{897B9278-3F81-62A5-F25A-CEC986B8FEA9}"/>
          </ac:spMkLst>
        </pc:spChg>
        <pc:spChg chg="mod">
          <ac:chgData name="Isabel Cabo" userId="b4a463de-11bf-4484-90d5-af504796a8e7" providerId="ADAL" clId="{0B52EFF5-7625-4482-B604-02978C761C48}" dt="2024-12-09T13:01:22.212" v="274" actId="113"/>
          <ac:spMkLst>
            <pc:docMk/>
            <pc:sldMk cId="3537302044" sldId="264"/>
            <ac:spMk id="4" creationId="{8733A43C-F33F-10BC-FBBB-311F6EDF7C56}"/>
          </ac:spMkLst>
        </pc:spChg>
      </pc:sldChg>
      <pc:sldChg chg="modSp mod">
        <pc:chgData name="Isabel Cabo" userId="b4a463de-11bf-4484-90d5-af504796a8e7" providerId="ADAL" clId="{0B52EFF5-7625-4482-B604-02978C761C48}" dt="2024-12-09T13:01:53.044" v="278" actId="113"/>
        <pc:sldMkLst>
          <pc:docMk/>
          <pc:sldMk cId="438409385" sldId="265"/>
        </pc:sldMkLst>
        <pc:spChg chg="mod">
          <ac:chgData name="Isabel Cabo" userId="b4a463de-11bf-4484-90d5-af504796a8e7" providerId="ADAL" clId="{0B52EFF5-7625-4482-B604-02978C761C48}" dt="2024-12-09T13:01:38.162" v="276" actId="113"/>
          <ac:spMkLst>
            <pc:docMk/>
            <pc:sldMk cId="438409385" sldId="265"/>
            <ac:spMk id="3" creationId="{897B9278-3F81-62A5-F25A-CEC986B8FEA9}"/>
          </ac:spMkLst>
        </pc:spChg>
        <pc:spChg chg="mod">
          <ac:chgData name="Isabel Cabo" userId="b4a463de-11bf-4484-90d5-af504796a8e7" providerId="ADAL" clId="{0B52EFF5-7625-4482-B604-02978C761C48}" dt="2024-12-09T13:01:53.044" v="278" actId="113"/>
          <ac:spMkLst>
            <pc:docMk/>
            <pc:sldMk cId="438409385" sldId="265"/>
            <ac:spMk id="4" creationId="{8733A43C-F33F-10BC-FBBB-311F6EDF7C56}"/>
          </ac:spMkLst>
        </pc:spChg>
      </pc:sldChg>
      <pc:sldChg chg="modSp mod">
        <pc:chgData name="Isabel Cabo" userId="b4a463de-11bf-4484-90d5-af504796a8e7" providerId="ADAL" clId="{0B52EFF5-7625-4482-B604-02978C761C48}" dt="2024-12-09T13:02:14.473" v="282" actId="20577"/>
        <pc:sldMkLst>
          <pc:docMk/>
          <pc:sldMk cId="631996596" sldId="266"/>
        </pc:sldMkLst>
        <pc:spChg chg="mod">
          <ac:chgData name="Isabel Cabo" userId="b4a463de-11bf-4484-90d5-af504796a8e7" providerId="ADAL" clId="{0B52EFF5-7625-4482-B604-02978C761C48}" dt="2024-12-09T13:02:11.165" v="281" actId="14100"/>
          <ac:spMkLst>
            <pc:docMk/>
            <pc:sldMk cId="631996596" sldId="266"/>
            <ac:spMk id="3" creationId="{897B9278-3F81-62A5-F25A-CEC986B8FEA9}"/>
          </ac:spMkLst>
        </pc:spChg>
        <pc:spChg chg="mod">
          <ac:chgData name="Isabel Cabo" userId="b4a463de-11bf-4484-90d5-af504796a8e7" providerId="ADAL" clId="{0B52EFF5-7625-4482-B604-02978C761C48}" dt="2024-12-09T13:02:14.473" v="282" actId="20577"/>
          <ac:spMkLst>
            <pc:docMk/>
            <pc:sldMk cId="631996596" sldId="266"/>
            <ac:spMk id="4" creationId="{8733A43C-F33F-10BC-FBBB-311F6EDF7C56}"/>
          </ac:spMkLst>
        </pc:spChg>
      </pc:sldChg>
      <pc:sldChg chg="addSp delSp modSp del mod">
        <pc:chgData name="Isabel Cabo" userId="b4a463de-11bf-4484-90d5-af504796a8e7" providerId="ADAL" clId="{0B52EFF5-7625-4482-B604-02978C761C48}" dt="2024-12-09T12:46:47.560" v="115" actId="47"/>
        <pc:sldMkLst>
          <pc:docMk/>
          <pc:sldMk cId="2359061573" sldId="267"/>
        </pc:sldMkLst>
      </pc:sldChg>
      <pc:sldChg chg="addSp delSp modSp new del mod">
        <pc:chgData name="Isabel Cabo" userId="b4a463de-11bf-4484-90d5-af504796a8e7" providerId="ADAL" clId="{0B52EFF5-7625-4482-B604-02978C761C48}" dt="2024-12-09T12:50:53.207" v="147" actId="2696"/>
        <pc:sldMkLst>
          <pc:docMk/>
          <pc:sldMk cId="2445941552" sldId="269"/>
        </pc:sldMkLst>
      </pc:sldChg>
      <pc:sldChg chg="addSp delSp modSp add mod">
        <pc:chgData name="Isabel Cabo" userId="b4a463de-11bf-4484-90d5-af504796a8e7" providerId="ADAL" clId="{0B52EFF5-7625-4482-B604-02978C761C48}" dt="2024-12-10T19:13:05.696" v="2755" actId="14100"/>
        <pc:sldMkLst>
          <pc:docMk/>
          <pc:sldMk cId="2490353843" sldId="269"/>
        </pc:sldMkLst>
      </pc:sldChg>
      <pc:sldChg chg="modSp add mod">
        <pc:chgData name="Isabel Cabo" userId="b4a463de-11bf-4484-90d5-af504796a8e7" providerId="ADAL" clId="{0B52EFF5-7625-4482-B604-02978C761C48}" dt="2024-12-09T13:12:02.806" v="434" actId="1076"/>
        <pc:sldMkLst>
          <pc:docMk/>
          <pc:sldMk cId="3432084229" sldId="270"/>
        </pc:sldMkLst>
        <pc:spChg chg="mod">
          <ac:chgData name="Isabel Cabo" userId="b4a463de-11bf-4484-90d5-af504796a8e7" providerId="ADAL" clId="{0B52EFF5-7625-4482-B604-02978C761C48}" dt="2024-12-09T13:11:55.990" v="432" actId="1076"/>
          <ac:spMkLst>
            <pc:docMk/>
            <pc:sldMk cId="3432084229" sldId="270"/>
            <ac:spMk id="3" creationId="{BF08EF4F-6CCF-6150-D3E1-A482A9869B6A}"/>
          </ac:spMkLst>
        </pc:spChg>
        <pc:spChg chg="mod">
          <ac:chgData name="Isabel Cabo" userId="b4a463de-11bf-4484-90d5-af504796a8e7" providerId="ADAL" clId="{0B52EFF5-7625-4482-B604-02978C761C48}" dt="2024-12-09T13:12:02.806" v="434" actId="1076"/>
          <ac:spMkLst>
            <pc:docMk/>
            <pc:sldMk cId="3432084229" sldId="270"/>
            <ac:spMk id="4" creationId="{561549B6-38B7-730F-F041-05B1418480B8}"/>
          </ac:spMkLst>
        </pc:spChg>
      </pc:sldChg>
      <pc:sldChg chg="modSp add mod">
        <pc:chgData name="Isabel Cabo" userId="b4a463de-11bf-4484-90d5-af504796a8e7" providerId="ADAL" clId="{0B52EFF5-7625-4482-B604-02978C761C48}" dt="2024-12-10T18:48:30.284" v="2356" actId="2711"/>
        <pc:sldMkLst>
          <pc:docMk/>
          <pc:sldMk cId="2756994342" sldId="271"/>
        </pc:sldMkLst>
        <pc:spChg chg="mod">
          <ac:chgData name="Isabel Cabo" userId="b4a463de-11bf-4484-90d5-af504796a8e7" providerId="ADAL" clId="{0B52EFF5-7625-4482-B604-02978C761C48}" dt="2024-12-09T13:17:31.142" v="452" actId="1076"/>
          <ac:spMkLst>
            <pc:docMk/>
            <pc:sldMk cId="2756994342" sldId="271"/>
            <ac:spMk id="3" creationId="{D55F5720-DB7E-595D-8B80-A64B6E2D946A}"/>
          </ac:spMkLst>
        </pc:spChg>
        <pc:spChg chg="mod">
          <ac:chgData name="Isabel Cabo" userId="b4a463de-11bf-4484-90d5-af504796a8e7" providerId="ADAL" clId="{0B52EFF5-7625-4482-B604-02978C761C48}" dt="2024-12-10T18:48:30.284" v="2356" actId="2711"/>
          <ac:spMkLst>
            <pc:docMk/>
            <pc:sldMk cId="2756994342" sldId="271"/>
            <ac:spMk id="4" creationId="{113FB7BF-5762-94F5-6BED-421006703551}"/>
          </ac:spMkLst>
        </pc:spChg>
      </pc:sldChg>
      <pc:sldChg chg="addSp delSp modSp add mod">
        <pc:chgData name="Isabel Cabo" userId="b4a463de-11bf-4484-90d5-af504796a8e7" providerId="ADAL" clId="{0B52EFF5-7625-4482-B604-02978C761C48}" dt="2024-12-09T13:53:04.493" v="1631" actId="207"/>
        <pc:sldMkLst>
          <pc:docMk/>
          <pc:sldMk cId="204835357" sldId="272"/>
        </pc:sldMkLst>
        <pc:spChg chg="mod">
          <ac:chgData name="Isabel Cabo" userId="b4a463de-11bf-4484-90d5-af504796a8e7" providerId="ADAL" clId="{0B52EFF5-7625-4482-B604-02978C761C48}" dt="2024-12-09T13:51:47.245" v="1624" actId="20577"/>
          <ac:spMkLst>
            <pc:docMk/>
            <pc:sldMk cId="204835357" sldId="272"/>
            <ac:spMk id="3" creationId="{C0318750-7A85-D48D-A8A7-0BB355DBE2D8}"/>
          </ac:spMkLst>
        </pc:spChg>
        <pc:spChg chg="add mod">
          <ac:chgData name="Isabel Cabo" userId="b4a463de-11bf-4484-90d5-af504796a8e7" providerId="ADAL" clId="{0B52EFF5-7625-4482-B604-02978C761C48}" dt="2024-12-09T13:52:17.601" v="1627" actId="207"/>
          <ac:spMkLst>
            <pc:docMk/>
            <pc:sldMk cId="204835357" sldId="272"/>
            <ac:spMk id="7" creationId="{00DF61A6-215D-BA80-A04B-1DF6DD04EED3}"/>
          </ac:spMkLst>
        </pc:spChg>
        <pc:spChg chg="add mod">
          <ac:chgData name="Isabel Cabo" userId="b4a463de-11bf-4484-90d5-af504796a8e7" providerId="ADAL" clId="{0B52EFF5-7625-4482-B604-02978C761C48}" dt="2024-12-09T13:52:51.024" v="1630" actId="207"/>
          <ac:spMkLst>
            <pc:docMk/>
            <pc:sldMk cId="204835357" sldId="272"/>
            <ac:spMk id="9" creationId="{542C3224-DBB9-297B-003B-2CE2B95EAF6A}"/>
          </ac:spMkLst>
        </pc:spChg>
        <pc:spChg chg="add mod">
          <ac:chgData name="Isabel Cabo" userId="b4a463de-11bf-4484-90d5-af504796a8e7" providerId="ADAL" clId="{0B52EFF5-7625-4482-B604-02978C761C48}" dt="2024-12-09T13:53:04.493" v="1631" actId="207"/>
          <ac:spMkLst>
            <pc:docMk/>
            <pc:sldMk cId="204835357" sldId="272"/>
            <ac:spMk id="10" creationId="{A896D314-2976-2E4F-4708-893B6666720C}"/>
          </ac:spMkLst>
        </pc:spChg>
        <pc:spChg chg="add mod">
          <ac:chgData name="Isabel Cabo" userId="b4a463de-11bf-4484-90d5-af504796a8e7" providerId="ADAL" clId="{0B52EFF5-7625-4482-B604-02978C761C48}" dt="2024-12-09T13:51:39.411" v="1614" actId="1076"/>
          <ac:spMkLst>
            <pc:docMk/>
            <pc:sldMk cId="204835357" sldId="272"/>
            <ac:spMk id="11" creationId="{5F410E95-1FB9-D8F9-4C1B-ACC10E8E67F9}"/>
          </ac:spMkLst>
        </pc:spChg>
        <pc:spChg chg="add mod">
          <ac:chgData name="Isabel Cabo" userId="b4a463de-11bf-4484-90d5-af504796a8e7" providerId="ADAL" clId="{0B52EFF5-7625-4482-B604-02978C761C48}" dt="2024-12-09T13:52:11.207" v="1626" actId="207"/>
          <ac:spMkLst>
            <pc:docMk/>
            <pc:sldMk cId="204835357" sldId="272"/>
            <ac:spMk id="12" creationId="{3A07B223-ED3C-408D-4B0F-E0289C65E443}"/>
          </ac:spMkLst>
        </pc:spChg>
        <pc:spChg chg="add mod">
          <ac:chgData name="Isabel Cabo" userId="b4a463de-11bf-4484-90d5-af504796a8e7" providerId="ADAL" clId="{0B52EFF5-7625-4482-B604-02978C761C48}" dt="2024-12-09T13:52:45.799" v="1629" actId="207"/>
          <ac:spMkLst>
            <pc:docMk/>
            <pc:sldMk cId="204835357" sldId="272"/>
            <ac:spMk id="13" creationId="{DE22C7C0-AB84-F3CA-BACF-4D43FC3D3215}"/>
          </ac:spMkLst>
        </pc:spChg>
      </pc:sldChg>
      <pc:sldChg chg="new del">
        <pc:chgData name="Isabel Cabo" userId="b4a463de-11bf-4484-90d5-af504796a8e7" providerId="ADAL" clId="{0B52EFF5-7625-4482-B604-02978C761C48}" dt="2024-12-09T13:22:29.030" v="785" actId="680"/>
        <pc:sldMkLst>
          <pc:docMk/>
          <pc:sldMk cId="2781474627" sldId="273"/>
        </pc:sldMkLst>
      </pc:sldChg>
      <pc:sldChg chg="addSp delSp modSp add mod">
        <pc:chgData name="Isabel Cabo" userId="b4a463de-11bf-4484-90d5-af504796a8e7" providerId="ADAL" clId="{0B52EFF5-7625-4482-B604-02978C761C48}" dt="2024-12-10T19:17:54.164" v="2763" actId="3626"/>
        <pc:sldMkLst>
          <pc:docMk/>
          <pc:sldMk cId="4128441628" sldId="273"/>
        </pc:sldMkLst>
      </pc:sldChg>
      <pc:sldChg chg="modSp add mod">
        <pc:chgData name="Isabel Cabo" userId="b4a463de-11bf-4484-90d5-af504796a8e7" providerId="ADAL" clId="{0B52EFF5-7625-4482-B604-02978C761C48}" dt="2024-12-10T19:13:46.395" v="2756" actId="2711"/>
        <pc:sldMkLst>
          <pc:docMk/>
          <pc:sldMk cId="4291600568" sldId="274"/>
        </pc:sldMkLst>
        <pc:spChg chg="mod">
          <ac:chgData name="Isabel Cabo" userId="b4a463de-11bf-4484-90d5-af504796a8e7" providerId="ADAL" clId="{0B52EFF5-7625-4482-B604-02978C761C48}" dt="2024-12-10T19:13:46.395" v="2756" actId="2711"/>
          <ac:spMkLst>
            <pc:docMk/>
            <pc:sldMk cId="4291600568" sldId="274"/>
            <ac:spMk id="3" creationId="{AFD53AE5-9BCD-4025-7EFC-A7CBFADED4B9}"/>
          </ac:spMkLst>
        </pc:spChg>
        <pc:spChg chg="mod">
          <ac:chgData name="Isabel Cabo" userId="b4a463de-11bf-4484-90d5-af504796a8e7" providerId="ADAL" clId="{0B52EFF5-7625-4482-B604-02978C761C48}" dt="2024-12-10T18:49:08.679" v="2359" actId="14100"/>
          <ac:spMkLst>
            <pc:docMk/>
            <pc:sldMk cId="4291600568" sldId="274"/>
            <ac:spMk id="4" creationId="{620D6732-3951-E97B-7256-2BD961DF9FC3}"/>
          </ac:spMkLst>
        </pc:spChg>
      </pc:sldChg>
      <pc:sldChg chg="addSp delSp modSp add mod">
        <pc:chgData name="Isabel Cabo" userId="b4a463de-11bf-4484-90d5-af504796a8e7" providerId="ADAL" clId="{0B52EFF5-7625-4482-B604-02978C761C48}" dt="2024-12-10T19:14:14.278" v="2759" actId="1076"/>
        <pc:sldMkLst>
          <pc:docMk/>
          <pc:sldMk cId="101661835" sldId="275"/>
        </pc:sldMkLst>
      </pc:sldChg>
      <pc:sldChg chg="addSp delSp modSp add mod">
        <pc:chgData name="Isabel Cabo" userId="b4a463de-11bf-4484-90d5-af504796a8e7" providerId="ADAL" clId="{0B52EFF5-7625-4482-B604-02978C761C48}" dt="2024-12-10T19:14:58.439" v="2762" actId="255"/>
        <pc:sldMkLst>
          <pc:docMk/>
          <pc:sldMk cId="1724732143" sldId="276"/>
        </pc:sldMkLst>
      </pc:sldChg>
      <pc:sldChg chg="modSp add del mod">
        <pc:chgData name="Isabel Cabo" userId="b4a463de-11bf-4484-90d5-af504796a8e7" providerId="ADAL" clId="{0B52EFF5-7625-4482-B604-02978C761C48}" dt="2024-12-10T18:31:37.774" v="1735" actId="47"/>
        <pc:sldMkLst>
          <pc:docMk/>
          <pc:sldMk cId="2429817748" sldId="276"/>
        </pc:sldMkLst>
      </pc:sldChg>
      <pc:sldChg chg="modSp add mod">
        <pc:chgData name="Isabel Cabo" userId="b4a463de-11bf-4484-90d5-af504796a8e7" providerId="ADAL" clId="{0B52EFF5-7625-4482-B604-02978C761C48}" dt="2024-12-10T19:06:53.137" v="2487" actId="108"/>
        <pc:sldMkLst>
          <pc:docMk/>
          <pc:sldMk cId="2337309903" sldId="277"/>
        </pc:sldMkLst>
        <pc:spChg chg="mod">
          <ac:chgData name="Isabel Cabo" userId="b4a463de-11bf-4484-90d5-af504796a8e7" providerId="ADAL" clId="{0B52EFF5-7625-4482-B604-02978C761C48}" dt="2024-12-10T19:05:49.022" v="2479" actId="1076"/>
          <ac:spMkLst>
            <pc:docMk/>
            <pc:sldMk cId="2337309903" sldId="277"/>
            <ac:spMk id="3" creationId="{77A3DE05-5936-97FB-D8BC-22688E31A02D}"/>
          </ac:spMkLst>
        </pc:spChg>
        <pc:spChg chg="mod">
          <ac:chgData name="Isabel Cabo" userId="b4a463de-11bf-4484-90d5-af504796a8e7" providerId="ADAL" clId="{0B52EFF5-7625-4482-B604-02978C761C48}" dt="2024-12-10T19:06:53.137" v="2487" actId="108"/>
          <ac:spMkLst>
            <pc:docMk/>
            <pc:sldMk cId="2337309903" sldId="277"/>
            <ac:spMk id="4" creationId="{84ECC759-B7D2-CB21-2B31-B90A1198AD4F}"/>
          </ac:spMkLst>
        </pc:spChg>
      </pc:sldChg>
      <pc:sldChg chg="delSp modSp add mod">
        <pc:chgData name="Isabel Cabo" userId="b4a463de-11bf-4484-90d5-af504796a8e7" providerId="ADAL" clId="{0B52EFF5-7625-4482-B604-02978C761C48}" dt="2024-12-10T19:11:50.211" v="2630" actId="20577"/>
        <pc:sldMkLst>
          <pc:docMk/>
          <pc:sldMk cId="1747437804" sldId="278"/>
        </pc:sldMkLst>
        <pc:spChg chg="mod">
          <ac:chgData name="Isabel Cabo" userId="b4a463de-11bf-4484-90d5-af504796a8e7" providerId="ADAL" clId="{0B52EFF5-7625-4482-B604-02978C761C48}" dt="2024-12-10T19:11:50.211" v="2630" actId="20577"/>
          <ac:spMkLst>
            <pc:docMk/>
            <pc:sldMk cId="1747437804" sldId="278"/>
            <ac:spMk id="5" creationId="{4F507F1E-3FFA-5618-91C6-8C30BD07CF85}"/>
          </ac:spMkLst>
        </pc:spChg>
      </pc:sldChg>
      <pc:sldChg chg="add del">
        <pc:chgData name="Isabel Cabo" userId="b4a463de-11bf-4484-90d5-af504796a8e7" providerId="ADAL" clId="{0B52EFF5-7625-4482-B604-02978C761C48}" dt="2024-12-10T19:04:56.956" v="2447" actId="47"/>
        <pc:sldMkLst>
          <pc:docMk/>
          <pc:sldMk cId="3310326372" sldId="278"/>
        </pc:sldMkLst>
      </pc:sldChg>
      <pc:sldMasterChg chg="addSp delSp modSp mod modSldLayout">
        <pc:chgData name="Isabel Cabo" userId="b4a463de-11bf-4484-90d5-af504796a8e7" providerId="ADAL" clId="{0B52EFF5-7625-4482-B604-02978C761C48}" dt="2024-12-09T13:34:28.343" v="1384" actId="14100"/>
        <pc:sldMasterMkLst>
          <pc:docMk/>
          <pc:sldMasterMk cId="401812498" sldId="2147483671"/>
        </pc:sldMasterMkLst>
        <pc:picChg chg="add mod">
          <ac:chgData name="Isabel Cabo" userId="b4a463de-11bf-4484-90d5-af504796a8e7" providerId="ADAL" clId="{0B52EFF5-7625-4482-B604-02978C761C48}" dt="2024-12-09T12:36:29.888" v="47" actId="1076"/>
          <ac:picMkLst>
            <pc:docMk/>
            <pc:sldMasterMk cId="401812498" sldId="2147483671"/>
            <ac:picMk id="18" creationId="{45726A1A-6CB9-B768-C43F-E156F26CFB57}"/>
          </ac:picMkLst>
        </pc:picChg>
        <pc:picChg chg="add mod">
          <ac:chgData name="Isabel Cabo" userId="b4a463de-11bf-4484-90d5-af504796a8e7" providerId="ADAL" clId="{0B52EFF5-7625-4482-B604-02978C761C48}" dt="2024-12-09T12:36:29.888" v="47" actId="1076"/>
          <ac:picMkLst>
            <pc:docMk/>
            <pc:sldMasterMk cId="401812498" sldId="2147483671"/>
            <ac:picMk id="19" creationId="{5EF2B84A-8D74-EB47-49C3-7E7209A7B56C}"/>
          </ac:picMkLst>
        </pc:picChg>
        <pc:sldLayoutChg chg="addSp modSp mod">
          <pc:chgData name="Isabel Cabo" userId="b4a463de-11bf-4484-90d5-af504796a8e7" providerId="ADAL" clId="{0B52EFF5-7625-4482-B604-02978C761C48}" dt="2024-12-09T13:34:28.343" v="1384" actId="14100"/>
          <pc:sldLayoutMkLst>
            <pc:docMk/>
            <pc:sldMasterMk cId="401812498" sldId="2147483671"/>
            <pc:sldLayoutMk cId="3468467616" sldId="2147483672"/>
          </pc:sldLayoutMkLst>
          <pc:spChg chg="mod">
            <ac:chgData name="Isabel Cabo" userId="b4a463de-11bf-4484-90d5-af504796a8e7" providerId="ADAL" clId="{0B52EFF5-7625-4482-B604-02978C761C48}" dt="2024-12-09T12:40:27.786" v="63"/>
            <ac:spMkLst>
              <pc:docMk/>
              <pc:sldMasterMk cId="401812498" sldId="2147483671"/>
              <pc:sldLayoutMk cId="3468467616" sldId="2147483672"/>
              <ac:spMk id="14" creationId="{339E9EA9-9E8F-E0A6-4164-7BA935A5A118}"/>
            </ac:spMkLst>
          </pc:spChg>
          <pc:spChg chg="mod">
            <ac:chgData name="Isabel Cabo" userId="b4a463de-11bf-4484-90d5-af504796a8e7" providerId="ADAL" clId="{0B52EFF5-7625-4482-B604-02978C761C48}" dt="2024-12-09T12:40:27.786" v="63"/>
            <ac:spMkLst>
              <pc:docMk/>
              <pc:sldMasterMk cId="401812498" sldId="2147483671"/>
              <pc:sldLayoutMk cId="3468467616" sldId="2147483672"/>
              <ac:spMk id="15" creationId="{655EBA2C-8662-03DC-CEB1-1B45352C72DF}"/>
            </ac:spMkLst>
          </pc:spChg>
          <pc:spChg chg="mod">
            <ac:chgData name="Isabel Cabo" userId="b4a463de-11bf-4484-90d5-af504796a8e7" providerId="ADAL" clId="{0B52EFF5-7625-4482-B604-02978C761C48}" dt="2024-12-09T12:40:27.786" v="63"/>
            <ac:spMkLst>
              <pc:docMk/>
              <pc:sldMasterMk cId="401812498" sldId="2147483671"/>
              <pc:sldLayoutMk cId="3468467616" sldId="2147483672"/>
              <ac:spMk id="16" creationId="{0F0E5DF7-6252-8505-4655-647D03697D96}"/>
            </ac:spMkLst>
          </pc:spChg>
          <pc:spChg chg="mod">
            <ac:chgData name="Isabel Cabo" userId="b4a463de-11bf-4484-90d5-af504796a8e7" providerId="ADAL" clId="{0B52EFF5-7625-4482-B604-02978C761C48}" dt="2024-12-09T13:34:28.343" v="1384" actId="14100"/>
            <ac:spMkLst>
              <pc:docMk/>
              <pc:sldMasterMk cId="401812498" sldId="2147483671"/>
              <pc:sldLayoutMk cId="3468467616" sldId="2147483672"/>
              <ac:spMk id="28" creationId="{00000000-0000-0000-0000-000000000000}"/>
            </ac:spMkLst>
          </pc:spChg>
          <pc:grpChg chg="add mod">
            <ac:chgData name="Isabel Cabo" userId="b4a463de-11bf-4484-90d5-af504796a8e7" providerId="ADAL" clId="{0B52EFF5-7625-4482-B604-02978C761C48}" dt="2024-12-09T12:41:11.408" v="66" actId="14100"/>
            <ac:grpSpMkLst>
              <pc:docMk/>
              <pc:sldMasterMk cId="401812498" sldId="2147483671"/>
              <pc:sldLayoutMk cId="3468467616" sldId="2147483672"/>
              <ac:grpSpMk id="13" creationId="{569BB35C-F83B-800A-ABB1-9E22214FAF2B}"/>
            </ac:grpSpMkLst>
          </pc:grpChg>
          <pc:picChg chg="add mod">
            <ac:chgData name="Isabel Cabo" userId="b4a463de-11bf-4484-90d5-af504796a8e7" providerId="ADAL" clId="{0B52EFF5-7625-4482-B604-02978C761C48}" dt="2024-12-09T12:35:27.147" v="45"/>
            <ac:picMkLst>
              <pc:docMk/>
              <pc:sldMasterMk cId="401812498" sldId="2147483671"/>
              <pc:sldLayoutMk cId="3468467616" sldId="2147483672"/>
              <ac:picMk id="11" creationId="{3DA01822-3740-5502-FB22-B013A8DE1D1F}"/>
            </ac:picMkLst>
          </pc:picChg>
          <pc:picChg chg="add mod">
            <ac:chgData name="Isabel Cabo" userId="b4a463de-11bf-4484-90d5-af504796a8e7" providerId="ADAL" clId="{0B52EFF5-7625-4482-B604-02978C761C48}" dt="2024-12-09T12:35:27.147" v="45"/>
            <ac:picMkLst>
              <pc:docMk/>
              <pc:sldMasterMk cId="401812498" sldId="2147483671"/>
              <pc:sldLayoutMk cId="3468467616" sldId="2147483672"/>
              <ac:picMk id="12" creationId="{97C0182A-367F-2B94-3F98-D347854FFF8B}"/>
            </ac:picMkLst>
          </pc:picChg>
          <pc:picChg chg="add mod">
            <ac:chgData name="Isabel Cabo" userId="b4a463de-11bf-4484-90d5-af504796a8e7" providerId="ADAL" clId="{0B52EFF5-7625-4482-B604-02978C761C48}" dt="2024-12-09T12:45:00.504" v="101" actId="1076"/>
            <ac:picMkLst>
              <pc:docMk/>
              <pc:sldMasterMk cId="401812498" sldId="2147483671"/>
              <pc:sldLayoutMk cId="3468467616" sldId="2147483672"/>
              <ac:picMk id="17" creationId="{B20C9CA1-A52B-AC69-B448-450FE8E17086}"/>
            </ac:picMkLst>
          </pc:picChg>
        </pc:sldLayoutChg>
      </pc:sldMasterChg>
    </pc:docChg>
  </pc:docChgLst>
  <pc:docChgLst>
    <pc:chgData name="Isabel Cabo" userId="b4a463de-11bf-4484-90d5-af504796a8e7" providerId="ADAL" clId="{C34434F6-59C8-4210-8953-35776E32D077}"/>
    <pc:docChg chg="undo redo custSel addSld delSld modSld sldOrd">
      <pc:chgData name="Isabel Cabo" userId="b4a463de-11bf-4484-90d5-af504796a8e7" providerId="ADAL" clId="{C34434F6-59C8-4210-8953-35776E32D077}" dt="2024-12-19T09:35:53.636" v="896" actId="1076"/>
      <pc:docMkLst>
        <pc:docMk/>
      </pc:docMkLst>
      <pc:sldChg chg="modSp mod">
        <pc:chgData name="Isabel Cabo" userId="b4a463de-11bf-4484-90d5-af504796a8e7" providerId="ADAL" clId="{C34434F6-59C8-4210-8953-35776E32D077}" dt="2024-12-19T07:41:03.784" v="34" actId="20577"/>
        <pc:sldMkLst>
          <pc:docMk/>
          <pc:sldMk cId="4248325852" sldId="258"/>
        </pc:sldMkLst>
        <pc:spChg chg="mod">
          <ac:chgData name="Isabel Cabo" userId="b4a463de-11bf-4484-90d5-af504796a8e7" providerId="ADAL" clId="{C34434F6-59C8-4210-8953-35776E32D077}" dt="2024-12-19T07:41:03.784" v="34" actId="20577"/>
          <ac:spMkLst>
            <pc:docMk/>
            <pc:sldMk cId="4248325852" sldId="258"/>
            <ac:spMk id="6" creationId="{0E4D2CCF-1F10-E19F-AFDC-005F2A826BE3}"/>
          </ac:spMkLst>
        </pc:spChg>
      </pc:sldChg>
      <pc:sldChg chg="modSp mod">
        <pc:chgData name="Isabel Cabo" userId="b4a463de-11bf-4484-90d5-af504796a8e7" providerId="ADAL" clId="{C34434F6-59C8-4210-8953-35776E32D077}" dt="2024-12-19T07:40:50.089" v="9" actId="20577"/>
        <pc:sldMkLst>
          <pc:docMk/>
          <pc:sldMk cId="286134614" sldId="268"/>
        </pc:sldMkLst>
        <pc:spChg chg="mod">
          <ac:chgData name="Isabel Cabo" userId="b4a463de-11bf-4484-90d5-af504796a8e7" providerId="ADAL" clId="{C34434F6-59C8-4210-8953-35776E32D077}" dt="2024-12-19T07:40:43.491" v="5" actId="20577"/>
          <ac:spMkLst>
            <pc:docMk/>
            <pc:sldMk cId="286134614" sldId="268"/>
            <ac:spMk id="7" creationId="{62448EB2-9C90-7EEA-17B6-615B4BD9895C}"/>
          </ac:spMkLst>
        </pc:spChg>
        <pc:spChg chg="mod">
          <ac:chgData name="Isabel Cabo" userId="b4a463de-11bf-4484-90d5-af504796a8e7" providerId="ADAL" clId="{C34434F6-59C8-4210-8953-35776E32D077}" dt="2024-12-19T07:40:50.089" v="9" actId="20577"/>
          <ac:spMkLst>
            <pc:docMk/>
            <pc:sldMk cId="286134614" sldId="268"/>
            <ac:spMk id="8" creationId="{D2103F55-FAF0-FC89-E405-52923E3ABCFA}"/>
          </ac:spMkLst>
        </pc:spChg>
      </pc:sldChg>
      <pc:sldChg chg="modSp del mod">
        <pc:chgData name="Isabel Cabo" userId="b4a463de-11bf-4484-90d5-af504796a8e7" providerId="ADAL" clId="{C34434F6-59C8-4210-8953-35776E32D077}" dt="2024-12-19T07:41:33.884" v="36" actId="47"/>
        <pc:sldMkLst>
          <pc:docMk/>
          <pc:sldMk cId="2490353843" sldId="269"/>
        </pc:sldMkLst>
        <pc:spChg chg="mod">
          <ac:chgData name="Isabel Cabo" userId="b4a463de-11bf-4484-90d5-af504796a8e7" providerId="ADAL" clId="{C34434F6-59C8-4210-8953-35776E32D077}" dt="2024-12-19T07:41:23.514" v="35" actId="6549"/>
          <ac:spMkLst>
            <pc:docMk/>
            <pc:sldMk cId="2490353843" sldId="269"/>
            <ac:spMk id="7" creationId="{9527E82D-0FE2-9FBA-DDB7-51CCE994B119}"/>
          </ac:spMkLst>
        </pc:spChg>
      </pc:sldChg>
      <pc:sldChg chg="modSp mod">
        <pc:chgData name="Isabel Cabo" userId="b4a463de-11bf-4484-90d5-af504796a8e7" providerId="ADAL" clId="{C34434F6-59C8-4210-8953-35776E32D077}" dt="2024-12-19T07:42:06.417" v="56" actId="20577"/>
        <pc:sldMkLst>
          <pc:docMk/>
          <pc:sldMk cId="3432084229" sldId="270"/>
        </pc:sldMkLst>
        <pc:spChg chg="mod">
          <ac:chgData name="Isabel Cabo" userId="b4a463de-11bf-4484-90d5-af504796a8e7" providerId="ADAL" clId="{C34434F6-59C8-4210-8953-35776E32D077}" dt="2024-12-19T07:42:06.417" v="56" actId="20577"/>
          <ac:spMkLst>
            <pc:docMk/>
            <pc:sldMk cId="3432084229" sldId="270"/>
            <ac:spMk id="3" creationId="{BF08EF4F-6CCF-6150-D3E1-A482A9869B6A}"/>
          </ac:spMkLst>
        </pc:spChg>
      </pc:sldChg>
      <pc:sldChg chg="modSp mod ord">
        <pc:chgData name="Isabel Cabo" userId="b4a463de-11bf-4484-90d5-af504796a8e7" providerId="ADAL" clId="{C34434F6-59C8-4210-8953-35776E32D077}" dt="2024-12-19T09:33:41.791" v="872" actId="20577"/>
        <pc:sldMkLst>
          <pc:docMk/>
          <pc:sldMk cId="2756994342" sldId="271"/>
        </pc:sldMkLst>
        <pc:spChg chg="mod">
          <ac:chgData name="Isabel Cabo" userId="b4a463de-11bf-4484-90d5-af504796a8e7" providerId="ADAL" clId="{C34434F6-59C8-4210-8953-35776E32D077}" dt="2024-12-19T09:09:51.843" v="430" actId="2711"/>
          <ac:spMkLst>
            <pc:docMk/>
            <pc:sldMk cId="2756994342" sldId="271"/>
            <ac:spMk id="3" creationId="{D55F5720-DB7E-595D-8B80-A64B6E2D946A}"/>
          </ac:spMkLst>
        </pc:spChg>
        <pc:spChg chg="mod">
          <ac:chgData name="Isabel Cabo" userId="b4a463de-11bf-4484-90d5-af504796a8e7" providerId="ADAL" clId="{C34434F6-59C8-4210-8953-35776E32D077}" dt="2024-12-19T09:33:41.791" v="872" actId="20577"/>
          <ac:spMkLst>
            <pc:docMk/>
            <pc:sldMk cId="2756994342" sldId="271"/>
            <ac:spMk id="4" creationId="{113FB7BF-5762-94F5-6BED-421006703551}"/>
          </ac:spMkLst>
        </pc:spChg>
      </pc:sldChg>
      <pc:sldChg chg="delSp modSp mod">
        <pc:chgData name="Isabel Cabo" userId="b4a463de-11bf-4484-90d5-af504796a8e7" providerId="ADAL" clId="{C34434F6-59C8-4210-8953-35776E32D077}" dt="2024-12-19T09:07:54.403" v="395" actId="1076"/>
        <pc:sldMkLst>
          <pc:docMk/>
          <pc:sldMk cId="204835357" sldId="272"/>
        </pc:sldMkLst>
        <pc:spChg chg="mod">
          <ac:chgData name="Isabel Cabo" userId="b4a463de-11bf-4484-90d5-af504796a8e7" providerId="ADAL" clId="{C34434F6-59C8-4210-8953-35776E32D077}" dt="2024-12-19T09:07:54.403" v="395" actId="1076"/>
          <ac:spMkLst>
            <pc:docMk/>
            <pc:sldMk cId="204835357" sldId="272"/>
            <ac:spMk id="3" creationId="{C0318750-7A85-D48D-A8A7-0BB355DBE2D8}"/>
          </ac:spMkLst>
        </pc:spChg>
        <pc:spChg chg="del">
          <ac:chgData name="Isabel Cabo" userId="b4a463de-11bf-4484-90d5-af504796a8e7" providerId="ADAL" clId="{C34434F6-59C8-4210-8953-35776E32D077}" dt="2024-12-19T09:06:59.811" v="369" actId="478"/>
          <ac:spMkLst>
            <pc:docMk/>
            <pc:sldMk cId="204835357" sldId="272"/>
            <ac:spMk id="6" creationId="{BF6E5D96-6113-C352-B2A2-6F6AA981ADCB}"/>
          </ac:spMkLst>
        </pc:spChg>
        <pc:spChg chg="mod">
          <ac:chgData name="Isabel Cabo" userId="b4a463de-11bf-4484-90d5-af504796a8e7" providerId="ADAL" clId="{C34434F6-59C8-4210-8953-35776E32D077}" dt="2024-12-19T09:07:03.332" v="370" actId="1076"/>
          <ac:spMkLst>
            <pc:docMk/>
            <pc:sldMk cId="204835357" sldId="272"/>
            <ac:spMk id="7" creationId="{00DF61A6-215D-BA80-A04B-1DF6DD04EED3}"/>
          </ac:spMkLst>
        </pc:spChg>
        <pc:spChg chg="mod">
          <ac:chgData name="Isabel Cabo" userId="b4a463de-11bf-4484-90d5-af504796a8e7" providerId="ADAL" clId="{C34434F6-59C8-4210-8953-35776E32D077}" dt="2024-12-19T09:07:20.499" v="375" actId="1076"/>
          <ac:spMkLst>
            <pc:docMk/>
            <pc:sldMk cId="204835357" sldId="272"/>
            <ac:spMk id="9" creationId="{542C3224-DBB9-297B-003B-2CE2B95EAF6A}"/>
          </ac:spMkLst>
        </pc:spChg>
        <pc:spChg chg="mod">
          <ac:chgData name="Isabel Cabo" userId="b4a463de-11bf-4484-90d5-af504796a8e7" providerId="ADAL" clId="{C34434F6-59C8-4210-8953-35776E32D077}" dt="2024-12-19T09:07:36.108" v="392" actId="20577"/>
          <ac:spMkLst>
            <pc:docMk/>
            <pc:sldMk cId="204835357" sldId="272"/>
            <ac:spMk id="10" creationId="{A896D314-2976-2E4F-4708-893B6666720C}"/>
          </ac:spMkLst>
        </pc:spChg>
        <pc:spChg chg="mod">
          <ac:chgData name="Isabel Cabo" userId="b4a463de-11bf-4484-90d5-af504796a8e7" providerId="ADAL" clId="{C34434F6-59C8-4210-8953-35776E32D077}" dt="2024-12-19T09:07:17.204" v="374" actId="1076"/>
          <ac:spMkLst>
            <pc:docMk/>
            <pc:sldMk cId="204835357" sldId="272"/>
            <ac:spMk id="11" creationId="{5F410E95-1FB9-D8F9-4C1B-ACC10E8E67F9}"/>
          </ac:spMkLst>
        </pc:spChg>
        <pc:spChg chg="mod">
          <ac:chgData name="Isabel Cabo" userId="b4a463de-11bf-4484-90d5-af504796a8e7" providerId="ADAL" clId="{C34434F6-59C8-4210-8953-35776E32D077}" dt="2024-12-19T09:07:22.357" v="376" actId="1076"/>
          <ac:spMkLst>
            <pc:docMk/>
            <pc:sldMk cId="204835357" sldId="272"/>
            <ac:spMk id="12" creationId="{3A07B223-ED3C-408D-4B0F-E0289C65E443}"/>
          </ac:spMkLst>
        </pc:spChg>
        <pc:spChg chg="mod">
          <ac:chgData name="Isabel Cabo" userId="b4a463de-11bf-4484-90d5-af504796a8e7" providerId="ADAL" clId="{C34434F6-59C8-4210-8953-35776E32D077}" dt="2024-12-19T09:07:47.651" v="394" actId="1076"/>
          <ac:spMkLst>
            <pc:docMk/>
            <pc:sldMk cId="204835357" sldId="272"/>
            <ac:spMk id="13" creationId="{DE22C7C0-AB84-F3CA-BACF-4D43FC3D3215}"/>
          </ac:spMkLst>
        </pc:spChg>
      </pc:sldChg>
      <pc:sldChg chg="del">
        <pc:chgData name="Isabel Cabo" userId="b4a463de-11bf-4484-90d5-af504796a8e7" providerId="ADAL" clId="{C34434F6-59C8-4210-8953-35776E32D077}" dt="2024-12-19T07:52:08.432" v="65" actId="47"/>
        <pc:sldMkLst>
          <pc:docMk/>
          <pc:sldMk cId="4128441628" sldId="273"/>
        </pc:sldMkLst>
      </pc:sldChg>
      <pc:sldChg chg="modSp mod ord">
        <pc:chgData name="Isabel Cabo" userId="b4a463de-11bf-4484-90d5-af504796a8e7" providerId="ADAL" clId="{C34434F6-59C8-4210-8953-35776E32D077}" dt="2024-12-19T09:31:56.122" v="857" actId="6549"/>
        <pc:sldMkLst>
          <pc:docMk/>
          <pc:sldMk cId="4291600568" sldId="274"/>
        </pc:sldMkLst>
        <pc:spChg chg="mod">
          <ac:chgData name="Isabel Cabo" userId="b4a463de-11bf-4484-90d5-af504796a8e7" providerId="ADAL" clId="{C34434F6-59C8-4210-8953-35776E32D077}" dt="2024-12-19T09:30:16.191" v="847" actId="1076"/>
          <ac:spMkLst>
            <pc:docMk/>
            <pc:sldMk cId="4291600568" sldId="274"/>
            <ac:spMk id="3" creationId="{AFD53AE5-9BCD-4025-7EFC-A7CBFADED4B9}"/>
          </ac:spMkLst>
        </pc:spChg>
        <pc:spChg chg="mod">
          <ac:chgData name="Isabel Cabo" userId="b4a463de-11bf-4484-90d5-af504796a8e7" providerId="ADAL" clId="{C34434F6-59C8-4210-8953-35776E32D077}" dt="2024-12-19T09:31:56.122" v="857" actId="6549"/>
          <ac:spMkLst>
            <pc:docMk/>
            <pc:sldMk cId="4291600568" sldId="274"/>
            <ac:spMk id="4" creationId="{620D6732-3951-E97B-7256-2BD961DF9FC3}"/>
          </ac:spMkLst>
        </pc:spChg>
      </pc:sldChg>
      <pc:sldChg chg="modSp del mod">
        <pc:chgData name="Isabel Cabo" userId="b4a463de-11bf-4484-90d5-af504796a8e7" providerId="ADAL" clId="{C34434F6-59C8-4210-8953-35776E32D077}" dt="2024-12-19T09:30:00.808" v="846" actId="47"/>
        <pc:sldMkLst>
          <pc:docMk/>
          <pc:sldMk cId="101661835" sldId="275"/>
        </pc:sldMkLst>
        <pc:spChg chg="mod">
          <ac:chgData name="Isabel Cabo" userId="b4a463de-11bf-4484-90d5-af504796a8e7" providerId="ADAL" clId="{C34434F6-59C8-4210-8953-35776E32D077}" dt="2024-12-19T07:51:22.991" v="63" actId="6549"/>
          <ac:spMkLst>
            <pc:docMk/>
            <pc:sldMk cId="101661835" sldId="275"/>
            <ac:spMk id="4" creationId="{A685E6D3-57A0-BBB3-E5AB-3BF5C390A0BA}"/>
          </ac:spMkLst>
        </pc:spChg>
      </pc:sldChg>
      <pc:sldChg chg="modSp del mod">
        <pc:chgData name="Isabel Cabo" userId="b4a463de-11bf-4484-90d5-af504796a8e7" providerId="ADAL" clId="{C34434F6-59C8-4210-8953-35776E32D077}" dt="2024-12-19T07:51:49.159" v="64" actId="47"/>
        <pc:sldMkLst>
          <pc:docMk/>
          <pc:sldMk cId="1724732143" sldId="276"/>
        </pc:sldMkLst>
        <pc:spChg chg="mod">
          <ac:chgData name="Isabel Cabo" userId="b4a463de-11bf-4484-90d5-af504796a8e7" providerId="ADAL" clId="{C34434F6-59C8-4210-8953-35776E32D077}" dt="2024-12-19T07:45:08.472" v="61" actId="6549"/>
          <ac:spMkLst>
            <pc:docMk/>
            <pc:sldMk cId="1724732143" sldId="276"/>
            <ac:spMk id="4" creationId="{DE1B3673-B5A7-0325-11F8-E5A1DCC95853}"/>
          </ac:spMkLst>
        </pc:spChg>
      </pc:sldChg>
      <pc:sldChg chg="modSp mod">
        <pc:chgData name="Isabel Cabo" userId="b4a463de-11bf-4484-90d5-af504796a8e7" providerId="ADAL" clId="{C34434F6-59C8-4210-8953-35776E32D077}" dt="2024-12-19T09:35:53.636" v="896" actId="1076"/>
        <pc:sldMkLst>
          <pc:docMk/>
          <pc:sldMk cId="2337309903" sldId="277"/>
        </pc:sldMkLst>
        <pc:spChg chg="mod">
          <ac:chgData name="Isabel Cabo" userId="b4a463de-11bf-4484-90d5-af504796a8e7" providerId="ADAL" clId="{C34434F6-59C8-4210-8953-35776E32D077}" dt="2024-12-19T09:35:53.636" v="896" actId="1076"/>
          <ac:spMkLst>
            <pc:docMk/>
            <pc:sldMk cId="2337309903" sldId="277"/>
            <ac:spMk id="4" creationId="{84ECC759-B7D2-CB21-2B31-B90A1198AD4F}"/>
          </ac:spMkLst>
        </pc:spChg>
      </pc:sldChg>
      <pc:sldChg chg="modSp add del mod">
        <pc:chgData name="Isabel Cabo" userId="b4a463de-11bf-4484-90d5-af504796a8e7" providerId="ADAL" clId="{C34434F6-59C8-4210-8953-35776E32D077}" dt="2024-12-19T09:23:40.701" v="686" actId="47"/>
        <pc:sldMkLst>
          <pc:docMk/>
          <pc:sldMk cId="3352728598" sldId="279"/>
        </pc:sldMkLst>
        <pc:spChg chg="mod">
          <ac:chgData name="Isabel Cabo" userId="b4a463de-11bf-4484-90d5-af504796a8e7" providerId="ADAL" clId="{C34434F6-59C8-4210-8953-35776E32D077}" dt="2024-12-19T08:10:50.209" v="173" actId="1076"/>
          <ac:spMkLst>
            <pc:docMk/>
            <pc:sldMk cId="3352728598" sldId="279"/>
            <ac:spMk id="4" creationId="{60650523-17F2-411F-3016-98AD632BFC4E}"/>
          </ac:spMkLst>
        </pc:spChg>
      </pc:sldChg>
      <pc:sldChg chg="modSp add mod">
        <pc:chgData name="Isabel Cabo" userId="b4a463de-11bf-4484-90d5-af504796a8e7" providerId="ADAL" clId="{C34434F6-59C8-4210-8953-35776E32D077}" dt="2024-12-19T09:32:34.486" v="858" actId="123"/>
        <pc:sldMkLst>
          <pc:docMk/>
          <pc:sldMk cId="3350730793" sldId="280"/>
        </pc:sldMkLst>
        <pc:spChg chg="mod">
          <ac:chgData name="Isabel Cabo" userId="b4a463de-11bf-4484-90d5-af504796a8e7" providerId="ADAL" clId="{C34434F6-59C8-4210-8953-35776E32D077}" dt="2024-12-19T09:05:26.657" v="330" actId="2711"/>
          <ac:spMkLst>
            <pc:docMk/>
            <pc:sldMk cId="3350730793" sldId="280"/>
            <ac:spMk id="3" creationId="{BFA4BD5B-E179-585A-9C09-54D4A5892AD8}"/>
          </ac:spMkLst>
        </pc:spChg>
        <pc:spChg chg="mod">
          <ac:chgData name="Isabel Cabo" userId="b4a463de-11bf-4484-90d5-af504796a8e7" providerId="ADAL" clId="{C34434F6-59C8-4210-8953-35776E32D077}" dt="2024-12-19T09:32:34.486" v="858" actId="123"/>
          <ac:spMkLst>
            <pc:docMk/>
            <pc:sldMk cId="3350730793" sldId="280"/>
            <ac:spMk id="4" creationId="{C8C442F2-4273-8768-918C-5FF013E3AACE}"/>
          </ac:spMkLst>
        </pc:spChg>
      </pc:sldChg>
      <pc:sldChg chg="modSp add mod">
        <pc:chgData name="Isabel Cabo" userId="b4a463de-11bf-4484-90d5-af504796a8e7" providerId="ADAL" clId="{C34434F6-59C8-4210-8953-35776E32D077}" dt="2024-12-19T09:34:59.715" v="894" actId="20577"/>
        <pc:sldMkLst>
          <pc:docMk/>
          <pc:sldMk cId="2004519817" sldId="281"/>
        </pc:sldMkLst>
        <pc:spChg chg="mod">
          <ac:chgData name="Isabel Cabo" userId="b4a463de-11bf-4484-90d5-af504796a8e7" providerId="ADAL" clId="{C34434F6-59C8-4210-8953-35776E32D077}" dt="2024-12-19T09:22:44.605" v="679" actId="1076"/>
          <ac:spMkLst>
            <pc:docMk/>
            <pc:sldMk cId="2004519817" sldId="281"/>
            <ac:spMk id="3" creationId="{66BAA1BF-C3A3-58B4-CCBD-EC3BFA6D6455}"/>
          </ac:spMkLst>
        </pc:spChg>
        <pc:spChg chg="mod">
          <ac:chgData name="Isabel Cabo" userId="b4a463de-11bf-4484-90d5-af504796a8e7" providerId="ADAL" clId="{C34434F6-59C8-4210-8953-35776E32D077}" dt="2024-12-19T09:34:59.715" v="894" actId="20577"/>
          <ac:spMkLst>
            <pc:docMk/>
            <pc:sldMk cId="2004519817" sldId="281"/>
            <ac:spMk id="4" creationId="{EB4D1835-E714-0BB1-9FBB-3BD9F7EE8418}"/>
          </ac:spMkLst>
        </pc:spChg>
      </pc:sldChg>
      <pc:sldChg chg="add del">
        <pc:chgData name="Isabel Cabo" userId="b4a463de-11bf-4484-90d5-af504796a8e7" providerId="ADAL" clId="{C34434F6-59C8-4210-8953-35776E32D077}" dt="2024-12-19T09:29:42.130" v="845" actId="47"/>
        <pc:sldMkLst>
          <pc:docMk/>
          <pc:sldMk cId="3849614450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608" y="-8467"/>
            <a:ext cx="12179392" cy="6875894"/>
            <a:chOff x="12608" y="-8467"/>
            <a:chExt cx="12179392" cy="687589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040034" y="-8467"/>
              <a:ext cx="2148792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 userDrawn="1"/>
          </p:nvSpPr>
          <p:spPr>
            <a:xfrm flipH="1">
              <a:off x="12608" y="4528934"/>
              <a:ext cx="481048" cy="233849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77AAE75-D2D8-2B0A-9A72-661F5C95DF63}"/>
              </a:ext>
            </a:extLst>
          </p:cNvPr>
          <p:cNvSpPr/>
          <p:nvPr userDrawn="1"/>
        </p:nvSpPr>
        <p:spPr>
          <a:xfrm>
            <a:off x="838200" y="5736426"/>
            <a:ext cx="3686175" cy="71774"/>
          </a:xfrm>
          <a:prstGeom prst="rect">
            <a:avLst/>
          </a:prstGeom>
          <a:solidFill>
            <a:srgbClr val="FEE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50DB97-96CE-F374-6897-9D396F191BEE}"/>
              </a:ext>
            </a:extLst>
          </p:cNvPr>
          <p:cNvSpPr/>
          <p:nvPr userDrawn="1"/>
        </p:nvSpPr>
        <p:spPr>
          <a:xfrm>
            <a:off x="4524375" y="5735844"/>
            <a:ext cx="3354705" cy="71024"/>
          </a:xfrm>
          <a:prstGeom prst="rect">
            <a:avLst/>
          </a:prstGeom>
          <a:solidFill>
            <a:srgbClr val="F59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0EE0064-5530-96E2-B15A-1BADA5CC77E6}"/>
              </a:ext>
            </a:extLst>
          </p:cNvPr>
          <p:cNvSpPr/>
          <p:nvPr userDrawn="1"/>
        </p:nvSpPr>
        <p:spPr>
          <a:xfrm>
            <a:off x="7879080" y="5737133"/>
            <a:ext cx="3190875" cy="71024"/>
          </a:xfrm>
          <a:prstGeom prst="rect">
            <a:avLst/>
          </a:prstGeom>
          <a:solidFill>
            <a:srgbClr val="014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DA01822-3740-5502-FB22-B013A8DE1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98" y="5988929"/>
            <a:ext cx="1867786" cy="583048"/>
          </a:xfrm>
          <a:prstGeom prst="rect">
            <a:avLst/>
          </a:prstGeom>
        </p:spPr>
      </p:pic>
      <p:pic>
        <p:nvPicPr>
          <p:cNvPr id="12" name="Imagen 11" descr="Texto&#10;&#10;Descripción generada automáticamente con confianza media">
            <a:extLst>
              <a:ext uri="{FF2B5EF4-FFF2-40B4-BE49-F238E27FC236}">
                <a16:creationId xmlns:a16="http://schemas.microsoft.com/office/drawing/2014/main" id="{97C0182A-367F-2B94-3F98-D347854FFF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944" y="5929624"/>
            <a:ext cx="2630884" cy="846107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569BB35C-F83B-800A-ABB1-9E22214FAF2B}"/>
              </a:ext>
            </a:extLst>
          </p:cNvPr>
          <p:cNvGrpSpPr/>
          <p:nvPr userDrawn="1"/>
        </p:nvGrpSpPr>
        <p:grpSpPr>
          <a:xfrm flipV="1">
            <a:off x="94268" y="50601"/>
            <a:ext cx="9179734" cy="71773"/>
            <a:chOff x="3034960" y="5973445"/>
            <a:chExt cx="9149581" cy="4602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39E9EA9-9E8F-E0A6-4164-7BA935A5A118}"/>
                </a:ext>
              </a:extLst>
            </p:cNvPr>
            <p:cNvSpPr/>
            <p:nvPr userDrawn="1"/>
          </p:nvSpPr>
          <p:spPr>
            <a:xfrm>
              <a:off x="3034960" y="5973749"/>
              <a:ext cx="2855096" cy="45719"/>
            </a:xfrm>
            <a:prstGeom prst="rect">
              <a:avLst/>
            </a:prstGeom>
            <a:solidFill>
              <a:srgbClr val="FEE5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55EBA2C-8662-03DC-CEB1-1B45352C72DF}"/>
                </a:ext>
              </a:extLst>
            </p:cNvPr>
            <p:cNvSpPr/>
            <p:nvPr userDrawn="1"/>
          </p:nvSpPr>
          <p:spPr>
            <a:xfrm>
              <a:off x="5890057" y="5973445"/>
              <a:ext cx="3147242" cy="45719"/>
            </a:xfrm>
            <a:prstGeom prst="rect">
              <a:avLst/>
            </a:prstGeom>
            <a:solidFill>
              <a:srgbClr val="F398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F0E5DF7-6252-8505-4655-647D03697D96}"/>
                </a:ext>
              </a:extLst>
            </p:cNvPr>
            <p:cNvSpPr/>
            <p:nvPr userDrawn="1"/>
          </p:nvSpPr>
          <p:spPr>
            <a:xfrm>
              <a:off x="9037299" y="5973597"/>
              <a:ext cx="3147242" cy="45719"/>
            </a:xfrm>
            <a:prstGeom prst="rect">
              <a:avLst/>
            </a:prstGeom>
            <a:solidFill>
              <a:srgbClr val="014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  <p:pic>
        <p:nvPicPr>
          <p:cNvPr id="17" name="Image 1" descr="preencoded.png">
            <a:extLst>
              <a:ext uri="{FF2B5EF4-FFF2-40B4-BE49-F238E27FC236}">
                <a16:creationId xmlns:a16="http://schemas.microsoft.com/office/drawing/2014/main" id="{B20C9CA1-A52B-AC69-B448-450FE8E170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62056" y="5886568"/>
            <a:ext cx="886481" cy="8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6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22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461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277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730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761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57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23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59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83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14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47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4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50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60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9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5D901-31FE-4E35-BA3D-375C85459DD6}" type="datetimeFigureOut">
              <a:rPr lang="es-ES" smtClean="0"/>
              <a:t>19/12/2024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1E868B-D2FC-4B86-AB89-FF26F088110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38C077-DF46-F233-B091-5F67E9A7D8F7}"/>
              </a:ext>
            </a:extLst>
          </p:cNvPr>
          <p:cNvSpPr/>
          <p:nvPr userDrawn="1"/>
        </p:nvSpPr>
        <p:spPr>
          <a:xfrm>
            <a:off x="5890057" y="5973447"/>
            <a:ext cx="3147243" cy="45719"/>
          </a:xfrm>
          <a:prstGeom prst="rect">
            <a:avLst/>
          </a:prstGeom>
          <a:solidFill>
            <a:srgbClr val="F39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05E49E4-88BA-F92F-2C9A-82111E36732D}"/>
              </a:ext>
            </a:extLst>
          </p:cNvPr>
          <p:cNvSpPr/>
          <p:nvPr userDrawn="1"/>
        </p:nvSpPr>
        <p:spPr>
          <a:xfrm>
            <a:off x="9037299" y="5973599"/>
            <a:ext cx="3147243" cy="45719"/>
          </a:xfrm>
          <a:prstGeom prst="rect">
            <a:avLst/>
          </a:prstGeom>
          <a:solidFill>
            <a:srgbClr val="003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2D5265A-65AE-73CB-A138-1BFD9B0D9FF8}"/>
              </a:ext>
            </a:extLst>
          </p:cNvPr>
          <p:cNvGrpSpPr/>
          <p:nvPr userDrawn="1"/>
        </p:nvGrpSpPr>
        <p:grpSpPr>
          <a:xfrm flipV="1">
            <a:off x="2036365" y="865213"/>
            <a:ext cx="10157703" cy="45719"/>
            <a:chOff x="3034960" y="5973445"/>
            <a:chExt cx="9149581" cy="46023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01CA9B4-3C68-E58B-3600-AD25812736F9}"/>
                </a:ext>
              </a:extLst>
            </p:cNvPr>
            <p:cNvSpPr/>
            <p:nvPr userDrawn="1"/>
          </p:nvSpPr>
          <p:spPr>
            <a:xfrm>
              <a:off x="3034960" y="5973749"/>
              <a:ext cx="2855096" cy="45719"/>
            </a:xfrm>
            <a:prstGeom prst="rect">
              <a:avLst/>
            </a:prstGeom>
            <a:solidFill>
              <a:srgbClr val="FEE5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D6B6FFA9-2717-25B7-5136-80883C3FD7C6}"/>
                </a:ext>
              </a:extLst>
            </p:cNvPr>
            <p:cNvSpPr/>
            <p:nvPr userDrawn="1"/>
          </p:nvSpPr>
          <p:spPr>
            <a:xfrm>
              <a:off x="5890057" y="5973445"/>
              <a:ext cx="3147242" cy="45719"/>
            </a:xfrm>
            <a:prstGeom prst="rect">
              <a:avLst/>
            </a:prstGeom>
            <a:solidFill>
              <a:srgbClr val="F398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AE8A279-DFB7-FCD4-1703-1D3C4AE50D3A}"/>
                </a:ext>
              </a:extLst>
            </p:cNvPr>
            <p:cNvSpPr/>
            <p:nvPr userDrawn="1"/>
          </p:nvSpPr>
          <p:spPr>
            <a:xfrm>
              <a:off x="9037299" y="5973597"/>
              <a:ext cx="3147242" cy="45719"/>
            </a:xfrm>
            <a:prstGeom prst="rect">
              <a:avLst/>
            </a:prstGeom>
            <a:solidFill>
              <a:srgbClr val="014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7F15450-CC30-43D6-53E5-50B7C6C9E458}"/>
              </a:ext>
            </a:extLst>
          </p:cNvPr>
          <p:cNvSpPr/>
          <p:nvPr userDrawn="1"/>
        </p:nvSpPr>
        <p:spPr>
          <a:xfrm>
            <a:off x="838200" y="5736426"/>
            <a:ext cx="3686175" cy="71774"/>
          </a:xfrm>
          <a:prstGeom prst="rect">
            <a:avLst/>
          </a:prstGeom>
          <a:solidFill>
            <a:srgbClr val="FEE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CD89A3-49E7-31DB-50C6-E61BF159CDF7}"/>
              </a:ext>
            </a:extLst>
          </p:cNvPr>
          <p:cNvSpPr/>
          <p:nvPr userDrawn="1"/>
        </p:nvSpPr>
        <p:spPr>
          <a:xfrm>
            <a:off x="4524375" y="5735844"/>
            <a:ext cx="3354705" cy="71024"/>
          </a:xfrm>
          <a:prstGeom prst="rect">
            <a:avLst/>
          </a:prstGeom>
          <a:solidFill>
            <a:srgbClr val="F59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612E38D-89A6-2415-056F-22095DEDDCE4}"/>
              </a:ext>
            </a:extLst>
          </p:cNvPr>
          <p:cNvSpPr/>
          <p:nvPr userDrawn="1"/>
        </p:nvSpPr>
        <p:spPr>
          <a:xfrm>
            <a:off x="7879080" y="5737133"/>
            <a:ext cx="3190875" cy="71024"/>
          </a:xfrm>
          <a:prstGeom prst="rect">
            <a:avLst/>
          </a:prstGeom>
          <a:solidFill>
            <a:srgbClr val="014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5726A1A-6CB9-B768-C43F-E156F26CFB5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28" y="6042738"/>
            <a:ext cx="1867786" cy="583048"/>
          </a:xfrm>
          <a:prstGeom prst="rect">
            <a:avLst/>
          </a:prstGeom>
        </p:spPr>
      </p:pic>
      <p:pic>
        <p:nvPicPr>
          <p:cNvPr id="19" name="Imagen 18" descr="Texto&#10;&#10;Descripción generada automáticamente con confianza media">
            <a:extLst>
              <a:ext uri="{FF2B5EF4-FFF2-40B4-BE49-F238E27FC236}">
                <a16:creationId xmlns:a16="http://schemas.microsoft.com/office/drawing/2014/main" id="{5EF2B84A-8D74-EB47-49C3-7E7209A7B56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4" y="5983433"/>
            <a:ext cx="2630884" cy="8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90F3FE5C-6AC8-69FE-5936-1AE9FEF88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142" y="0"/>
            <a:ext cx="4345858" cy="8229600"/>
          </a:xfrm>
          <a:prstGeom prst="rect">
            <a:avLst/>
          </a:prstGeom>
        </p:spPr>
      </p:pic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A2643A37-4F95-19F4-07C4-FD922BAC0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66" y="1342906"/>
            <a:ext cx="3954549" cy="3966513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A087BF09-1ED7-CB42-FD85-74589D51DE94}"/>
              </a:ext>
            </a:extLst>
          </p:cNvPr>
          <p:cNvSpPr/>
          <p:nvPr/>
        </p:nvSpPr>
        <p:spPr>
          <a:xfrm>
            <a:off x="568072" y="1688536"/>
            <a:ext cx="7556421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CNSE</a:t>
            </a:r>
            <a:endParaRPr lang="en-US" sz="6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62448EB2-9C90-7EEA-17B6-615B4BD9895C}"/>
              </a:ext>
            </a:extLst>
          </p:cNvPr>
          <p:cNvSpPr/>
          <p:nvPr/>
        </p:nvSpPr>
        <p:spPr>
          <a:xfrm>
            <a:off x="568072" y="3006916"/>
            <a:ext cx="752284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JORNADAS DE EMPLEO</a:t>
            </a:r>
            <a:endParaRPr lang="en-US" sz="3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D2103F55-FAF0-FC89-E405-52923E3ABCFA}"/>
              </a:ext>
            </a:extLst>
          </p:cNvPr>
          <p:cNvSpPr/>
          <p:nvPr/>
        </p:nvSpPr>
        <p:spPr>
          <a:xfrm>
            <a:off x="568072" y="3914053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18-19 DICIEMBRE</a:t>
            </a:r>
            <a:endParaRPr lang="en-US" sz="3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EE6CF-1A7C-2CB0-91E8-341AF65C6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318750-7A85-D48D-A8A7-0BB355DBE2D8}"/>
              </a:ext>
            </a:extLst>
          </p:cNvPr>
          <p:cNvSpPr txBox="1"/>
          <p:nvPr/>
        </p:nvSpPr>
        <p:spPr>
          <a:xfrm>
            <a:off x="1795215" y="421929"/>
            <a:ext cx="72161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</a:rPr>
              <a:t>Evaluación del espacio de trabajo</a:t>
            </a:r>
          </a:p>
        </p:txBody>
      </p:sp>
      <p:sp>
        <p:nvSpPr>
          <p:cNvPr id="7" name="Pentágono 6">
            <a:extLst>
              <a:ext uri="{FF2B5EF4-FFF2-40B4-BE49-F238E27FC236}">
                <a16:creationId xmlns:a16="http://schemas.microsoft.com/office/drawing/2014/main" id="{00DF61A6-215D-BA80-A04B-1DF6DD04EED3}"/>
              </a:ext>
            </a:extLst>
          </p:cNvPr>
          <p:cNvSpPr/>
          <p:nvPr/>
        </p:nvSpPr>
        <p:spPr>
          <a:xfrm>
            <a:off x="1253136" y="1176160"/>
            <a:ext cx="2095500" cy="1304925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</a:t>
            </a:r>
          </a:p>
        </p:txBody>
      </p:sp>
      <p:sp>
        <p:nvSpPr>
          <p:cNvPr id="9" name="Diagrama de flujo: proceso predefinido 8">
            <a:extLst>
              <a:ext uri="{FF2B5EF4-FFF2-40B4-BE49-F238E27FC236}">
                <a16:creationId xmlns:a16="http://schemas.microsoft.com/office/drawing/2014/main" id="{542C3224-DBB9-297B-003B-2CE2B95EAF6A}"/>
              </a:ext>
            </a:extLst>
          </p:cNvPr>
          <p:cNvSpPr/>
          <p:nvPr/>
        </p:nvSpPr>
        <p:spPr>
          <a:xfrm>
            <a:off x="5215927" y="3838170"/>
            <a:ext cx="2095500" cy="1304925"/>
          </a:xfrm>
          <a:prstGeom prst="flowChartPredefined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comercial</a:t>
            </a:r>
          </a:p>
        </p:txBody>
      </p:sp>
      <p:sp>
        <p:nvSpPr>
          <p:cNvPr id="10" name="Diagrama de flujo: retraso 9">
            <a:extLst>
              <a:ext uri="{FF2B5EF4-FFF2-40B4-BE49-F238E27FC236}">
                <a16:creationId xmlns:a16="http://schemas.microsoft.com/office/drawing/2014/main" id="{A896D314-2976-2E4F-4708-893B6666720C}"/>
              </a:ext>
            </a:extLst>
          </p:cNvPr>
          <p:cNvSpPr/>
          <p:nvPr/>
        </p:nvSpPr>
        <p:spPr>
          <a:xfrm>
            <a:off x="1510493" y="4131290"/>
            <a:ext cx="2272703" cy="1304925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aire libre</a:t>
            </a:r>
          </a:p>
        </p:txBody>
      </p:sp>
      <p:sp>
        <p:nvSpPr>
          <p:cNvPr id="11" name="Diagrama de flujo: decisión 10">
            <a:extLst>
              <a:ext uri="{FF2B5EF4-FFF2-40B4-BE49-F238E27FC236}">
                <a16:creationId xmlns:a16="http://schemas.microsoft.com/office/drawing/2014/main" id="{5F410E95-1FB9-D8F9-4C1B-ACC10E8E67F9}"/>
              </a:ext>
            </a:extLst>
          </p:cNvPr>
          <p:cNvSpPr/>
          <p:nvPr/>
        </p:nvSpPr>
        <p:spPr>
          <a:xfrm>
            <a:off x="5403304" y="1403986"/>
            <a:ext cx="2406546" cy="1304925"/>
          </a:xfrm>
          <a:prstGeom prst="flowChartDecis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Fábrica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A07B223-ED3C-408D-4B0F-E0289C65E443}"/>
              </a:ext>
            </a:extLst>
          </p:cNvPr>
          <p:cNvSpPr/>
          <p:nvPr/>
        </p:nvSpPr>
        <p:spPr>
          <a:xfrm>
            <a:off x="7809850" y="2847589"/>
            <a:ext cx="1745756" cy="9171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</a:t>
            </a:r>
          </a:p>
        </p:txBody>
      </p: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DE22C7C0-AB84-F3CA-BACF-4D43FC3D3215}"/>
              </a:ext>
            </a:extLst>
          </p:cNvPr>
          <p:cNvSpPr/>
          <p:nvPr/>
        </p:nvSpPr>
        <p:spPr>
          <a:xfrm>
            <a:off x="2904019" y="2653724"/>
            <a:ext cx="2095500" cy="1304925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social</a:t>
            </a:r>
          </a:p>
        </p:txBody>
      </p:sp>
    </p:spTree>
    <p:extLst>
      <p:ext uri="{BB962C8B-B14F-4D97-AF65-F5344CB8AC3E}">
        <p14:creationId xmlns:p14="http://schemas.microsoft.com/office/powerpoint/2010/main" val="20483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D6A9F-D9CF-0BB0-BDDA-7E65C1AE6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5F5720-DB7E-595D-8B80-A64B6E2D946A}"/>
              </a:ext>
            </a:extLst>
          </p:cNvPr>
          <p:cNvSpPr txBox="1"/>
          <p:nvPr/>
        </p:nvSpPr>
        <p:spPr>
          <a:xfrm>
            <a:off x="1925141" y="288761"/>
            <a:ext cx="66881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FB7BF-5762-94F5-6BED-421006703551}"/>
              </a:ext>
            </a:extLst>
          </p:cNvPr>
          <p:cNvSpPr txBox="1"/>
          <p:nvPr/>
        </p:nvSpPr>
        <p:spPr>
          <a:xfrm>
            <a:off x="1080096" y="996375"/>
            <a:ext cx="83782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Intérprete presencial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reuniones, talleres de trabajo, etc. sería adecuada la contratación de los servicios de un intérprete presencial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SVisual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Comunicaciones breves (Teletrabajo)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con el personal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Aplicaciones de comunicación: WhatsApp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9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16A7A-211A-5DD4-D1A5-2DE1657D2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D53AE5-9BCD-4025-7EFC-A7CBFADED4B9}"/>
              </a:ext>
            </a:extLst>
          </p:cNvPr>
          <p:cNvSpPr txBox="1"/>
          <p:nvPr/>
        </p:nvSpPr>
        <p:spPr>
          <a:xfrm>
            <a:off x="2061172" y="212561"/>
            <a:ext cx="66881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 la información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0D6732-3951-E97B-7256-2BD961DF9FC3}"/>
              </a:ext>
            </a:extLst>
          </p:cNvPr>
          <p:cNvSpPr txBox="1"/>
          <p:nvPr/>
        </p:nvSpPr>
        <p:spPr>
          <a:xfrm>
            <a:off x="289521" y="828114"/>
            <a:ext cx="957837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Comunicaciones por megafonía</a:t>
            </a:r>
          </a:p>
          <a:p>
            <a:pPr marL="1266825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que haber un sistema alternativo de comunicación, como por ejemplo pantallas digitales a través de las cuales se puede ofrecer la información con subtitulado e imagen de intérprete de lengua de signos</a:t>
            </a:r>
          </a:p>
          <a:p>
            <a:pPr marL="1266825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de trabajo</a:t>
            </a:r>
          </a:p>
          <a:p>
            <a:pPr marL="1266825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iluminada para permitir la correcta visión de la lengua de signos, expresión facial, lectura labial, etc. </a:t>
            </a:r>
          </a:p>
          <a:p>
            <a:pPr marL="1266825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Favorecer el aprendizaje de la lengua de signos en la plantilla</a:t>
            </a:r>
          </a:p>
        </p:txBody>
      </p:sp>
    </p:spTree>
    <p:extLst>
      <p:ext uri="{BB962C8B-B14F-4D97-AF65-F5344CB8AC3E}">
        <p14:creationId xmlns:p14="http://schemas.microsoft.com/office/powerpoint/2010/main" val="429160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B890B-4911-8191-6387-13C3F5AAE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BAA1BF-C3A3-58B4-CCBD-EC3BFA6D6455}"/>
              </a:ext>
            </a:extLst>
          </p:cNvPr>
          <p:cNvSpPr txBox="1"/>
          <p:nvPr/>
        </p:nvSpPr>
        <p:spPr>
          <a:xfrm>
            <a:off x="2080222" y="317336"/>
            <a:ext cx="66881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 tecnológicas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4D1835-E714-0BB1-9FBB-3BD9F7EE8418}"/>
              </a:ext>
            </a:extLst>
          </p:cNvPr>
          <p:cNvSpPr txBox="1"/>
          <p:nvPr/>
        </p:nvSpPr>
        <p:spPr>
          <a:xfrm>
            <a:off x="1089622" y="1158300"/>
            <a:ext cx="83782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Aplicaciones de subtitulado de conversaciones telefónicas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son efectivas al cien por cien ya que el reconocimiento de la voz depende mucho de las condiciones acústicas en las que se realice la conversación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s-E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Aplicaciones de voz a texto y viceversa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Soluciones para reuniones presenciales con personas oyentes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s-E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con amplificador de sonido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Bucle magnético</a:t>
            </a:r>
          </a:p>
        </p:txBody>
      </p:sp>
    </p:spTree>
    <p:extLst>
      <p:ext uri="{BB962C8B-B14F-4D97-AF65-F5344CB8AC3E}">
        <p14:creationId xmlns:p14="http://schemas.microsoft.com/office/powerpoint/2010/main" val="200451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62D14-68FB-AC6B-075A-7ADB629B4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A3DE05-5936-97FB-D8BC-22688E31A02D}"/>
              </a:ext>
            </a:extLst>
          </p:cNvPr>
          <p:cNvSpPr txBox="1"/>
          <p:nvPr/>
        </p:nvSpPr>
        <p:spPr>
          <a:xfrm>
            <a:off x="2108795" y="117311"/>
            <a:ext cx="66881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Alarmas-Emergencias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ECC759-B7D2-CB21-2B31-B90A1198AD4F}"/>
              </a:ext>
            </a:extLst>
          </p:cNvPr>
          <p:cNvSpPr txBox="1"/>
          <p:nvPr/>
        </p:nvSpPr>
        <p:spPr>
          <a:xfrm>
            <a:off x="344587" y="732864"/>
            <a:ext cx="9835553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Avisos luminosos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Perceptibles desde todos los puntos de la estancia o espacio (cabinas de aseos, zonas de descanso, pasillos de grandes almacenes)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Avisos sonoros en pantallas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Avisos pregrabados con instrucciones de evacuación en lengua de signos y subtitulado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de refugio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Itinerarios de evacuación accesibles con información visual que indique el camino a la zona de refugio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de refugio con intercomunicador que permita videoconferencia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Ascensores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Video-interfono que posibilite la comunicación en ambas direcciones.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Puertas de cristal en ascensor que posibiliten el contacto visual con el exterior en caso de avería, desmayos, caídas, etc.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sz="1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0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3AE6E-0685-1C9F-4E89-101BE355A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F507F1E-3FFA-5618-91C6-8C30BD07CF85}"/>
              </a:ext>
            </a:extLst>
          </p:cNvPr>
          <p:cNvSpPr txBox="1"/>
          <p:nvPr/>
        </p:nvSpPr>
        <p:spPr>
          <a:xfrm>
            <a:off x="2070696" y="2127086"/>
            <a:ext cx="66881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</a:t>
            </a:r>
          </a:p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VUESTRA ATENCIÓN</a:t>
            </a:r>
          </a:p>
        </p:txBody>
      </p:sp>
    </p:spTree>
    <p:extLst>
      <p:ext uri="{BB962C8B-B14F-4D97-AF65-F5344CB8AC3E}">
        <p14:creationId xmlns:p14="http://schemas.microsoft.com/office/powerpoint/2010/main" val="174743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E4D2CCF-1F10-E19F-AFDC-005F2A82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992" y="2260546"/>
            <a:ext cx="9144000" cy="1351554"/>
          </a:xfrm>
        </p:spPr>
        <p:txBody>
          <a:bodyPr/>
          <a:lstStyle/>
          <a:p>
            <a:pPr algn="ctr"/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ACCESIBILIDAD EN EL PUESTO DE TRABAJO</a:t>
            </a:r>
          </a:p>
        </p:txBody>
      </p:sp>
      <p:pic>
        <p:nvPicPr>
          <p:cNvPr id="3" name="Imagen 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8011A32-D2D0-DD3B-AEBC-C5210ADD2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98" y="5988929"/>
            <a:ext cx="1867786" cy="583048"/>
          </a:xfrm>
          <a:prstGeom prst="rect">
            <a:avLst/>
          </a:prstGeom>
        </p:spPr>
      </p:pic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9BC0C6-365C-B3E5-90E0-9E3897C55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944" y="5929624"/>
            <a:ext cx="2630884" cy="8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2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7B9278-3F81-62A5-F25A-CEC986B8FEA9}"/>
              </a:ext>
            </a:extLst>
          </p:cNvPr>
          <p:cNvSpPr txBox="1"/>
          <p:nvPr/>
        </p:nvSpPr>
        <p:spPr>
          <a:xfrm>
            <a:off x="342677" y="410618"/>
            <a:ext cx="71131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</a:rPr>
              <a:t>Accesibilidad universal ¿Qué es?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33A43C-F33F-10BC-FBBB-311F6EDF7C56}"/>
              </a:ext>
            </a:extLst>
          </p:cNvPr>
          <p:cNvSpPr txBox="1"/>
          <p:nvPr/>
        </p:nvSpPr>
        <p:spPr>
          <a:xfrm>
            <a:off x="764217" y="1185892"/>
            <a:ext cx="93991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dirty="0">
                <a:solidFill>
                  <a:schemeClr val="accent1">
                    <a:lumMod val="50000"/>
                  </a:schemeClr>
                </a:solidFill>
              </a:rPr>
              <a:t>Es la </a:t>
            </a:r>
            <a:r>
              <a:rPr lang="es-ES" sz="3000" b="1" dirty="0">
                <a:solidFill>
                  <a:schemeClr val="accent1">
                    <a:lumMod val="50000"/>
                  </a:schemeClr>
                </a:solidFill>
              </a:rPr>
              <a:t>condición</a:t>
            </a:r>
            <a:r>
              <a:rPr lang="es-ES" sz="3000" dirty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s-ES" sz="3000" b="1" dirty="0">
                <a:solidFill>
                  <a:schemeClr val="accent1">
                    <a:lumMod val="50000"/>
                  </a:schemeClr>
                </a:solidFill>
              </a:rPr>
              <a:t>deben cumplir </a:t>
            </a:r>
            <a:r>
              <a:rPr lang="es-ES" sz="3000" dirty="0">
                <a:solidFill>
                  <a:schemeClr val="accent1">
                    <a:lumMod val="50000"/>
                  </a:schemeClr>
                </a:solidFill>
              </a:rPr>
              <a:t>los entornos, procesos, bienes, productos y servicios, así como los objetos, instrumentos, herramientas y dispositivos para </a:t>
            </a:r>
            <a:r>
              <a:rPr lang="es-ES" sz="3000" b="1" dirty="0">
                <a:solidFill>
                  <a:schemeClr val="accent1">
                    <a:lumMod val="50000"/>
                  </a:schemeClr>
                </a:solidFill>
              </a:rPr>
              <a:t>ser comprensibles, utilizables </a:t>
            </a:r>
            <a:r>
              <a:rPr lang="es-ES" sz="3000" dirty="0">
                <a:solidFill>
                  <a:schemeClr val="accent1">
                    <a:lumMod val="50000"/>
                  </a:schemeClr>
                </a:solidFill>
              </a:rPr>
              <a:t>(aprovechables)</a:t>
            </a:r>
            <a:r>
              <a:rPr lang="es-ES" sz="3000" b="1" dirty="0">
                <a:solidFill>
                  <a:schemeClr val="accent1">
                    <a:lumMod val="50000"/>
                  </a:schemeClr>
                </a:solidFill>
              </a:rPr>
              <a:t> y practicables </a:t>
            </a:r>
            <a:r>
              <a:rPr lang="es-ES" sz="3000" dirty="0">
                <a:solidFill>
                  <a:schemeClr val="accent1">
                    <a:lumMod val="50000"/>
                  </a:schemeClr>
                </a:solidFill>
              </a:rPr>
              <a:t>(asequibles)</a:t>
            </a:r>
            <a:r>
              <a:rPr lang="es-ES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3000" dirty="0">
                <a:solidFill>
                  <a:schemeClr val="accent1">
                    <a:lumMod val="50000"/>
                  </a:schemeClr>
                </a:solidFill>
              </a:rPr>
              <a:t>por todas las personas en condiciones de </a:t>
            </a:r>
            <a:r>
              <a:rPr lang="es-ES" sz="3000" b="1" dirty="0">
                <a:solidFill>
                  <a:schemeClr val="accent1">
                    <a:lumMod val="50000"/>
                  </a:schemeClr>
                </a:solidFill>
              </a:rPr>
              <a:t>seguridad</a:t>
            </a:r>
            <a:r>
              <a:rPr lang="es-ES" sz="3000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s-ES" sz="3000" b="1" dirty="0">
                <a:solidFill>
                  <a:schemeClr val="accent1">
                    <a:lumMod val="50000"/>
                  </a:schemeClr>
                </a:solidFill>
              </a:rPr>
              <a:t>comodidad</a:t>
            </a:r>
            <a:r>
              <a:rPr lang="es-ES" sz="3000" dirty="0">
                <a:solidFill>
                  <a:schemeClr val="accent1">
                    <a:lumMod val="50000"/>
                  </a:schemeClr>
                </a:solidFill>
              </a:rPr>
              <a:t> y de la forma más </a:t>
            </a:r>
            <a:r>
              <a:rPr lang="es-ES" sz="3000" b="1" dirty="0">
                <a:solidFill>
                  <a:schemeClr val="accent1">
                    <a:lumMod val="50000"/>
                  </a:schemeClr>
                </a:solidFill>
              </a:rPr>
              <a:t>autónoma</a:t>
            </a:r>
            <a:r>
              <a:rPr lang="es-ES" sz="3000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s-ES" sz="3000" b="1" dirty="0">
                <a:solidFill>
                  <a:schemeClr val="accent1">
                    <a:lumMod val="50000"/>
                  </a:schemeClr>
                </a:solidFill>
              </a:rPr>
              <a:t>natural</a:t>
            </a:r>
            <a:r>
              <a:rPr lang="es-ES" sz="3000" dirty="0">
                <a:solidFill>
                  <a:schemeClr val="accent1">
                    <a:lumMod val="50000"/>
                  </a:schemeClr>
                </a:solidFill>
              </a:rPr>
              <a:t> posible.</a:t>
            </a:r>
          </a:p>
          <a:p>
            <a:pPr algn="just"/>
            <a:endParaRPr lang="es-ES" sz="3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Real Decreto Legislativo 1/2013, de 29 de noviembre, por el que se aprueba el Texto Refundido de la Ley General de derechos de las personas con discapacidad y de su inclusión social.</a:t>
            </a:r>
          </a:p>
        </p:txBody>
      </p:sp>
    </p:spTree>
    <p:extLst>
      <p:ext uri="{BB962C8B-B14F-4D97-AF65-F5344CB8AC3E}">
        <p14:creationId xmlns:p14="http://schemas.microsoft.com/office/powerpoint/2010/main" val="134448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7B9278-3F81-62A5-F25A-CEC986B8FEA9}"/>
              </a:ext>
            </a:extLst>
          </p:cNvPr>
          <p:cNvSpPr txBox="1"/>
          <p:nvPr/>
        </p:nvSpPr>
        <p:spPr>
          <a:xfrm>
            <a:off x="3642094" y="1045947"/>
            <a:ext cx="3955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</a:rPr>
              <a:t>Accesibilidad</a:t>
            </a:r>
          </a:p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</a:rPr>
              <a:t>¿Para quién?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33A43C-F33F-10BC-FBBB-311F6EDF7C56}"/>
              </a:ext>
            </a:extLst>
          </p:cNvPr>
          <p:cNvSpPr txBox="1"/>
          <p:nvPr/>
        </p:nvSpPr>
        <p:spPr>
          <a:xfrm>
            <a:off x="920159" y="2644170"/>
            <a:ext cx="9399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accesibilidad resulta 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imprescindible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 para muchas personas, 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necesaria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 para la mayoría y 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cómoda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 para todo el mundo.</a:t>
            </a:r>
            <a:endParaRPr lang="es-E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4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7B9278-3F81-62A5-F25A-CEC986B8FEA9}"/>
              </a:ext>
            </a:extLst>
          </p:cNvPr>
          <p:cNvSpPr txBox="1"/>
          <p:nvPr/>
        </p:nvSpPr>
        <p:spPr>
          <a:xfrm>
            <a:off x="3388463" y="693522"/>
            <a:ext cx="3948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</a:rPr>
              <a:t>Accesibilidad</a:t>
            </a:r>
          </a:p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</a:rPr>
              <a:t>¿Cuándo?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33A43C-F33F-10BC-FBBB-311F6EDF7C56}"/>
              </a:ext>
            </a:extLst>
          </p:cNvPr>
          <p:cNvSpPr txBox="1"/>
          <p:nvPr/>
        </p:nvSpPr>
        <p:spPr>
          <a:xfrm>
            <a:off x="662984" y="2278583"/>
            <a:ext cx="9399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accesibilidad debe ser 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transversal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 a todos los ámbitos de la vida de una persona por eso hay que aplicarla 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siempre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 en empleo, educación, sanidad, transporte, cultura, ocio, deporte y todo tipo de servicios, ya sean públicos o privados</a:t>
            </a:r>
            <a:endParaRPr lang="es-E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0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7B9278-3F81-62A5-F25A-CEC986B8FEA9}"/>
              </a:ext>
            </a:extLst>
          </p:cNvPr>
          <p:cNvSpPr txBox="1"/>
          <p:nvPr/>
        </p:nvSpPr>
        <p:spPr>
          <a:xfrm>
            <a:off x="3407514" y="598272"/>
            <a:ext cx="3948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</a:rPr>
              <a:t>Accesibilidad</a:t>
            </a:r>
          </a:p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</a:rPr>
              <a:t>¿Cómo?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33A43C-F33F-10BC-FBBB-311F6EDF7C56}"/>
              </a:ext>
            </a:extLst>
          </p:cNvPr>
          <p:cNvSpPr txBox="1"/>
          <p:nvPr/>
        </p:nvSpPr>
        <p:spPr>
          <a:xfrm>
            <a:off x="682035" y="2154758"/>
            <a:ext cx="9399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accesibilidad parte de 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conocer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 las características de cada persona para facilitarles los recursos necesarios según esas 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características</a:t>
            </a:r>
          </a:p>
          <a:p>
            <a:pPr algn="ctr"/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Características vs Necesidades</a:t>
            </a:r>
          </a:p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(Diseño universal)</a:t>
            </a:r>
            <a:endParaRPr lang="es-E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0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7B9278-3F81-62A5-F25A-CEC986B8FEA9}"/>
              </a:ext>
            </a:extLst>
          </p:cNvPr>
          <p:cNvSpPr txBox="1"/>
          <p:nvPr/>
        </p:nvSpPr>
        <p:spPr>
          <a:xfrm>
            <a:off x="2928134" y="555147"/>
            <a:ext cx="53718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</a:rPr>
              <a:t>Cadena de accesibilidad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33A43C-F33F-10BC-FBBB-311F6EDF7C56}"/>
              </a:ext>
            </a:extLst>
          </p:cNvPr>
          <p:cNvSpPr txBox="1"/>
          <p:nvPr/>
        </p:nvSpPr>
        <p:spPr>
          <a:xfrm>
            <a:off x="501060" y="1628507"/>
            <a:ext cx="93991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Se refiere a la capacidad de aproximarse, acceder, usar y salir de todo espacio o recinto con independencia, facilidad y sin interrupciones. Si alguna de estas acciones no se puede realizar, la cadena se corta y el espacio o situación se vuelve inaccesible.</a:t>
            </a:r>
          </a:p>
          <a:p>
            <a:pPr algn="just"/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UNE 170001-1:2007 Accesibilidad universal. Parte 1: Criterios DALCO para facilitar la accesibilidad al entorno</a:t>
            </a:r>
          </a:p>
        </p:txBody>
      </p:sp>
    </p:spTree>
    <p:extLst>
      <p:ext uri="{BB962C8B-B14F-4D97-AF65-F5344CB8AC3E}">
        <p14:creationId xmlns:p14="http://schemas.microsoft.com/office/powerpoint/2010/main" val="63199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AACC1-B420-F751-987A-321B63903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08EF4F-6CCF-6150-D3E1-A482A9869B6A}"/>
              </a:ext>
            </a:extLst>
          </p:cNvPr>
          <p:cNvSpPr txBox="1"/>
          <p:nvPr/>
        </p:nvSpPr>
        <p:spPr>
          <a:xfrm>
            <a:off x="2405618" y="926936"/>
            <a:ext cx="66881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</a:rPr>
              <a:t>¿En qué nos centramos?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61549B6-38B7-730F-F041-05B1418480B8}"/>
              </a:ext>
            </a:extLst>
          </p:cNvPr>
          <p:cNvSpPr txBox="1"/>
          <p:nvPr/>
        </p:nvSpPr>
        <p:spPr>
          <a:xfrm>
            <a:off x="2108797" y="2351989"/>
            <a:ext cx="7477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Accesibilidad a la información y a la comunicación para personas sordas</a:t>
            </a:r>
          </a:p>
          <a:p>
            <a:pPr algn="ctr"/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8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A5AD0-068E-C138-278D-09672ADFA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A4BD5B-E179-585A-9C09-54D4A5892AD8}"/>
              </a:ext>
            </a:extLst>
          </p:cNvPr>
          <p:cNvSpPr txBox="1"/>
          <p:nvPr/>
        </p:nvSpPr>
        <p:spPr>
          <a:xfrm>
            <a:off x="2100818" y="219701"/>
            <a:ext cx="66881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8C442F2-4273-8768-918C-5FF013E3AACE}"/>
              </a:ext>
            </a:extLst>
          </p:cNvPr>
          <p:cNvSpPr txBox="1"/>
          <p:nvPr/>
        </p:nvSpPr>
        <p:spPr>
          <a:xfrm>
            <a:off x="238126" y="835254"/>
            <a:ext cx="943927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Constitución Española</a:t>
            </a:r>
          </a:p>
          <a:p>
            <a:pPr marL="285750" indent="-285750" algn="just">
              <a:buFontTx/>
              <a:buChar char="-"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Artículo 35, dispone que todos los españoles tienen el derecho al trabajo, a la libre elección de profesión u oficio y a la promoción a través del trabajo</a:t>
            </a:r>
          </a:p>
          <a:p>
            <a:pPr marL="285750" indent="-285750" algn="just">
              <a:buFontTx/>
              <a:buChar char="-"/>
            </a:pP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Convención sobre los Derechos de las Personas con Discapacidad </a:t>
            </a:r>
          </a:p>
          <a:p>
            <a:pPr marL="285750" indent="-285750" algn="just">
              <a:buFontTx/>
              <a:buChar char="-"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Artículo 27, derecho de las personas con discapacidad a trabajar, en igualdad de condiciones con las demás</a:t>
            </a:r>
          </a:p>
          <a:p>
            <a:pPr marL="285750" indent="-285750" algn="just">
              <a:buFontTx/>
              <a:buChar char="-"/>
            </a:pP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Ley 27/2007</a:t>
            </a:r>
          </a:p>
          <a:p>
            <a:pPr marL="285750" indent="-285750" algn="just">
              <a:buFontTx/>
              <a:buChar char="-"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Artículo 3.2, las personas sordas pueden, libremente, hacer uso de las lenguas de signos españolas y/o de los medios de apoyo a la comunicación oral en todos las áreas públicas y privadas, (…) la plena participación en la vida política, económica, social y cultural</a:t>
            </a:r>
          </a:p>
          <a:p>
            <a:pPr marL="285750" indent="-285750" algn="just">
              <a:buFontTx/>
              <a:buChar char="-"/>
            </a:pPr>
            <a:endParaRPr lang="es-ES" sz="17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7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 Decreto Legislativo 2/2015, de 23 de octubre</a:t>
            </a:r>
            <a:r>
              <a:rPr lang="es-ES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ES" sz="1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Estatuto de los Trabajadores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Reconoce el derecho a los trabajadores a no ser discriminados directa o indirectamente para el empleo, o una vez empleados, entr</a:t>
            </a:r>
            <a:r>
              <a:rPr lang="es-E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otras cosas: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razón de lengua, dentro del Estado español.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razón de discapacidad.</a:t>
            </a:r>
          </a:p>
          <a:p>
            <a:pPr algn="ctr"/>
            <a:endParaRPr lang="es-ES" sz="17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307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D340B1B299EA44B611EE3EECABBEBA" ma:contentTypeVersion="12" ma:contentTypeDescription="Crear nuevo documento." ma:contentTypeScope="" ma:versionID="d0a3aaa3a173a08a883e7f7b205b9c64">
  <xsd:schema xmlns:xsd="http://www.w3.org/2001/XMLSchema" xmlns:xs="http://www.w3.org/2001/XMLSchema" xmlns:p="http://schemas.microsoft.com/office/2006/metadata/properties" xmlns:ns2="fa2e6c7c-e849-4a7a-9836-e5a37d3da298" xmlns:ns3="5d6eba31-2041-4d25-94f9-6ff5601557e9" xmlns:ns4="54b36184-7938-479d-8c34-3dfb9626f3d0" targetNamespace="http://schemas.microsoft.com/office/2006/metadata/properties" ma:root="true" ma:fieldsID="de89f92e0b4684666b2a1dc7e8a6313f" ns2:_="" ns3:_="" ns4:_="">
    <xsd:import namespace="fa2e6c7c-e849-4a7a-9836-e5a37d3da298"/>
    <xsd:import namespace="5d6eba31-2041-4d25-94f9-6ff5601557e9"/>
    <xsd:import namespace="54b36184-7938-479d-8c34-3dfb9626f3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e6c7c-e849-4a7a-9836-e5a37d3da2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9a5ca078-1d4f-4335-a05a-3647b0c7da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eba31-2041-4d25-94f9-6ff5601557e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36184-7938-479d-8c34-3dfb9626f3d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9e4341-ccb8-404f-a150-49df55ac1f48}" ma:internalName="TaxCatchAll" ma:showField="CatchAllData" ma:web="54b36184-7938-479d-8c34-3dfb9626f3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b36184-7938-479d-8c34-3dfb9626f3d0" xsi:nil="true"/>
    <lcf76f155ced4ddcb4097134ff3c332f xmlns="fa2e6c7c-e849-4a7a-9836-e5a37d3da29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0A94EB-467A-4D59-AE38-BE0CE1F92A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2e6c7c-e849-4a7a-9836-e5a37d3da298"/>
    <ds:schemaRef ds:uri="5d6eba31-2041-4d25-94f9-6ff5601557e9"/>
    <ds:schemaRef ds:uri="54b36184-7938-479d-8c34-3dfb9626f3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9C2B84-2F3C-425E-A00D-A850B0BC30BA}">
  <ds:schemaRefs>
    <ds:schemaRef ds:uri="http://schemas.microsoft.com/office/2006/metadata/properties"/>
    <ds:schemaRef ds:uri="http://schemas.microsoft.com/office/infopath/2007/PartnerControls"/>
    <ds:schemaRef ds:uri="dca9a462-6f16-4185-9a7d-0e7a67858d58"/>
    <ds:schemaRef ds:uri="54b36184-7938-479d-8c34-3dfb9626f3d0"/>
    <ds:schemaRef ds:uri="fa2e6c7c-e849-4a7a-9836-e5a37d3da298"/>
  </ds:schemaRefs>
</ds:datastoreItem>
</file>

<file path=customXml/itemProps3.xml><?xml version="1.0" encoding="utf-8"?>
<ds:datastoreItem xmlns:ds="http://schemas.openxmlformats.org/officeDocument/2006/customXml" ds:itemID="{3EDF7829-B92D-4388-85E1-50E96A304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1118</TotalTime>
  <Words>764</Words>
  <Application>Microsoft Office PowerPoint</Application>
  <PresentationFormat>Panorámica</PresentationFormat>
  <Paragraphs>88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Wingdings</vt:lpstr>
      <vt:lpstr>Wingdings 3</vt:lpstr>
      <vt:lpstr>Faceta</vt:lpstr>
      <vt:lpstr>Presentación de PowerPoint</vt:lpstr>
      <vt:lpstr>ACCESIBILIDAD EN EL PUESTO DE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Muñoz  Siguenza</dc:creator>
  <cp:lastModifiedBy>Isabel Cabo</cp:lastModifiedBy>
  <cp:revision>36</cp:revision>
  <dcterms:created xsi:type="dcterms:W3CDTF">2023-01-18T13:47:38Z</dcterms:created>
  <dcterms:modified xsi:type="dcterms:W3CDTF">2024-12-19T09:35:53Z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0x0101001E55D93403B8C6459F3EF67F3BECAF07</vt:lpwstr>
  </property>
</Properties>
</file>