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35"/>
  </p:notesMasterIdLst>
  <p:handoutMasterIdLst>
    <p:handoutMasterId r:id="rId36"/>
  </p:handoutMasterIdLst>
  <p:sldIdLst>
    <p:sldId id="298" r:id="rId4"/>
    <p:sldId id="256" r:id="rId5"/>
    <p:sldId id="353" r:id="rId6"/>
    <p:sldId id="354" r:id="rId7"/>
    <p:sldId id="359" r:id="rId8"/>
    <p:sldId id="370" r:id="rId9"/>
    <p:sldId id="358" r:id="rId10"/>
    <p:sldId id="371" r:id="rId11"/>
    <p:sldId id="372" r:id="rId12"/>
    <p:sldId id="373" r:id="rId13"/>
    <p:sldId id="374" r:id="rId14"/>
    <p:sldId id="375" r:id="rId15"/>
    <p:sldId id="376" r:id="rId16"/>
    <p:sldId id="377" r:id="rId17"/>
    <p:sldId id="378" r:id="rId18"/>
    <p:sldId id="379" r:id="rId19"/>
    <p:sldId id="380" r:id="rId20"/>
    <p:sldId id="381" r:id="rId21"/>
    <p:sldId id="361" r:id="rId22"/>
    <p:sldId id="260" r:id="rId23"/>
    <p:sldId id="261" r:id="rId24"/>
    <p:sldId id="262" r:id="rId25"/>
    <p:sldId id="362" r:id="rId26"/>
    <p:sldId id="363" r:id="rId27"/>
    <p:sldId id="364" r:id="rId28"/>
    <p:sldId id="365" r:id="rId29"/>
    <p:sldId id="366" r:id="rId30"/>
    <p:sldId id="367" r:id="rId31"/>
    <p:sldId id="368" r:id="rId32"/>
    <p:sldId id="369" r:id="rId33"/>
    <p:sldId id="296" r:id="rId34"/>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7F85"/>
    <a:srgbClr val="878B90"/>
    <a:srgbClr val="887C6E"/>
    <a:srgbClr val="0000CC"/>
    <a:srgbClr val="333399"/>
    <a:srgbClr val="9E8E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574" autoAdjust="0"/>
  </p:normalViewPr>
  <p:slideViewPr>
    <p:cSldViewPr snapToGrid="0">
      <p:cViewPr>
        <p:scale>
          <a:sx n="70" d="100"/>
          <a:sy n="70" d="100"/>
        </p:scale>
        <p:origin x="331" y="27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9" d="100"/>
          <a:sy n="89" d="100"/>
        </p:scale>
        <p:origin x="30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49118-07A7-4779-97AA-72EDE72645B4}" type="doc">
      <dgm:prSet loTypeId="urn:microsoft.com/office/officeart/2009/3/layout/StepUpProcess" loCatId="process" qsTypeId="urn:microsoft.com/office/officeart/2005/8/quickstyle/simple2" qsCatId="simple" csTypeId="urn:microsoft.com/office/officeart/2005/8/colors/accent4_3" csCatId="accent4" phldr="1"/>
      <dgm:spPr/>
      <dgm:t>
        <a:bodyPr/>
        <a:lstStyle/>
        <a:p>
          <a:endParaRPr lang="es-ES"/>
        </a:p>
      </dgm:t>
    </dgm:pt>
    <dgm:pt modelId="{37E327ED-2E6B-4617-A7D0-232ABE25BA01}">
      <dgm:prSet phldrT="[Texto]" custT="1"/>
      <dgm:spPr/>
      <dgm:t>
        <a:bodyPr/>
        <a:lstStyle/>
        <a:p>
          <a:r>
            <a:rPr lang="es-ES" sz="2000" b="0" i="0" dirty="0">
              <a:latin typeface="Arial" panose="020B0604020202020204" pitchFamily="34" charset="0"/>
              <a:cs typeface="Arial" panose="020B0604020202020204" pitchFamily="34" charset="0"/>
            </a:rPr>
            <a:t>Ley 3/2023, de 28 de febrero, de Empleo</a:t>
          </a:r>
          <a:endParaRPr lang="es-ES" sz="2000" dirty="0">
            <a:latin typeface="Arial" panose="020B0604020202020204" pitchFamily="34" charset="0"/>
            <a:cs typeface="Arial" panose="020B0604020202020204" pitchFamily="34" charset="0"/>
          </a:endParaRPr>
        </a:p>
      </dgm:t>
    </dgm:pt>
    <dgm:pt modelId="{BA3AEE85-C330-4747-9E44-F517E78ABAEC}" type="parTrans" cxnId="{CC8776E8-70EF-4AA5-B0FE-67DFC5A29158}">
      <dgm:prSet/>
      <dgm:spPr/>
      <dgm:t>
        <a:bodyPr/>
        <a:lstStyle/>
        <a:p>
          <a:endParaRPr lang="es-ES" sz="2000"/>
        </a:p>
      </dgm:t>
    </dgm:pt>
    <dgm:pt modelId="{FA9489F8-2C3B-46B7-8DE2-64A9DEE66FC3}" type="sibTrans" cxnId="{CC8776E8-70EF-4AA5-B0FE-67DFC5A29158}">
      <dgm:prSet/>
      <dgm:spPr/>
      <dgm:t>
        <a:bodyPr/>
        <a:lstStyle/>
        <a:p>
          <a:endParaRPr lang="es-ES" sz="2000"/>
        </a:p>
      </dgm:t>
    </dgm:pt>
    <dgm:pt modelId="{B72643F7-A85B-4293-809A-9DF7A2160BE3}">
      <dgm:prSet phldrT="[Texto]" custT="1"/>
      <dgm:spPr/>
      <dgm:t>
        <a:bodyPr/>
        <a:lstStyle/>
        <a:p>
          <a:r>
            <a:rPr lang="es-ES" sz="2000" b="0" i="0" dirty="0">
              <a:latin typeface="Arial" panose="020B0604020202020204" pitchFamily="34" charset="0"/>
              <a:cs typeface="Arial" panose="020B0604020202020204" pitchFamily="34" charset="0"/>
            </a:rPr>
            <a:t>Real Decreto 818/2021, de 28 de septiembre, por el que se regulan los programas comunes de activación para el empleo del Sistema Nacional de Empleo.</a:t>
          </a:r>
          <a:endParaRPr lang="es-ES" sz="2000" dirty="0">
            <a:latin typeface="Arial" panose="020B0604020202020204" pitchFamily="34" charset="0"/>
            <a:cs typeface="Arial" panose="020B0604020202020204" pitchFamily="34" charset="0"/>
          </a:endParaRPr>
        </a:p>
      </dgm:t>
    </dgm:pt>
    <dgm:pt modelId="{A3894C11-A334-4283-B945-27998F691C98}" type="parTrans" cxnId="{8B29A97C-4097-4571-8797-2E79DF0BD8B5}">
      <dgm:prSet/>
      <dgm:spPr/>
      <dgm:t>
        <a:bodyPr/>
        <a:lstStyle/>
        <a:p>
          <a:endParaRPr lang="es-ES" sz="2000"/>
        </a:p>
      </dgm:t>
    </dgm:pt>
    <dgm:pt modelId="{6A3155B9-2B06-4674-B5F1-073A0ACCAC9B}" type="sibTrans" cxnId="{8B29A97C-4097-4571-8797-2E79DF0BD8B5}">
      <dgm:prSet/>
      <dgm:spPr/>
      <dgm:t>
        <a:bodyPr/>
        <a:lstStyle/>
        <a:p>
          <a:endParaRPr lang="es-ES" sz="2000"/>
        </a:p>
      </dgm:t>
    </dgm:pt>
    <dgm:pt modelId="{07A1FCE2-7393-480D-BD5A-9E9100BBFF5E}">
      <dgm:prSet custT="1"/>
      <dgm:spPr/>
      <dgm:t>
        <a:bodyPr/>
        <a:lstStyle/>
        <a:p>
          <a:r>
            <a:rPr lang="es-ES" sz="2000" dirty="0">
              <a:latin typeface="Arial" panose="020B0604020202020204" pitchFamily="34" charset="0"/>
              <a:cs typeface="Arial" panose="020B0604020202020204" pitchFamily="34" charset="0"/>
            </a:rPr>
            <a:t>Real Decreto 438/2024, de 30 de abril, por el que se desarrollan la Cartera Común de Servicios del Sistema Nacional de Empleo y los servicios garantizados establecidos en la Ley 3/2023, de 28 de febrero, de Empleo.</a:t>
          </a:r>
        </a:p>
      </dgm:t>
    </dgm:pt>
    <dgm:pt modelId="{2F9A72F1-972C-4B48-B84E-1500138D3826}" type="parTrans" cxnId="{37978BB6-8565-4BA6-B29C-4EE293D0CEE1}">
      <dgm:prSet/>
      <dgm:spPr/>
      <dgm:t>
        <a:bodyPr/>
        <a:lstStyle/>
        <a:p>
          <a:endParaRPr lang="es-ES"/>
        </a:p>
      </dgm:t>
    </dgm:pt>
    <dgm:pt modelId="{A09C4656-C7A1-49B7-967B-75F00C82C064}" type="sibTrans" cxnId="{37978BB6-8565-4BA6-B29C-4EE293D0CEE1}">
      <dgm:prSet/>
      <dgm:spPr/>
      <dgm:t>
        <a:bodyPr/>
        <a:lstStyle/>
        <a:p>
          <a:endParaRPr lang="es-ES"/>
        </a:p>
      </dgm:t>
    </dgm:pt>
    <dgm:pt modelId="{3B8AB5E8-8D83-4981-A1A1-3C48DEBBD230}" type="pres">
      <dgm:prSet presAssocID="{CB349118-07A7-4779-97AA-72EDE72645B4}" presName="rootnode" presStyleCnt="0">
        <dgm:presLayoutVars>
          <dgm:chMax/>
          <dgm:chPref/>
          <dgm:dir/>
          <dgm:animLvl val="lvl"/>
        </dgm:presLayoutVars>
      </dgm:prSet>
      <dgm:spPr/>
    </dgm:pt>
    <dgm:pt modelId="{D35B139D-69D2-4BDA-9016-170CE2B51522}" type="pres">
      <dgm:prSet presAssocID="{37E327ED-2E6B-4617-A7D0-232ABE25BA01}" presName="composite" presStyleCnt="0"/>
      <dgm:spPr/>
    </dgm:pt>
    <dgm:pt modelId="{119C02E2-D8A1-4D55-8C39-FAFE3CF19488}" type="pres">
      <dgm:prSet presAssocID="{37E327ED-2E6B-4617-A7D0-232ABE25BA01}" presName="LShape" presStyleLbl="alignNode1" presStyleIdx="0" presStyleCnt="5"/>
      <dgm:spPr/>
    </dgm:pt>
    <dgm:pt modelId="{E0206432-69B6-4316-B0C5-9DB8BF26A24C}" type="pres">
      <dgm:prSet presAssocID="{37E327ED-2E6B-4617-A7D0-232ABE25BA01}" presName="ParentText" presStyleLbl="revTx" presStyleIdx="0" presStyleCnt="3">
        <dgm:presLayoutVars>
          <dgm:chMax val="0"/>
          <dgm:chPref val="0"/>
          <dgm:bulletEnabled val="1"/>
        </dgm:presLayoutVars>
      </dgm:prSet>
      <dgm:spPr/>
    </dgm:pt>
    <dgm:pt modelId="{3F1D1B1F-8676-4E32-A7E0-E33C81F2A069}" type="pres">
      <dgm:prSet presAssocID="{37E327ED-2E6B-4617-A7D0-232ABE25BA01}" presName="Triangle" presStyleLbl="alignNode1" presStyleIdx="1" presStyleCnt="5"/>
      <dgm:spPr/>
    </dgm:pt>
    <dgm:pt modelId="{857F80C7-FB64-4AA3-8419-F7D34DA1B771}" type="pres">
      <dgm:prSet presAssocID="{FA9489F8-2C3B-46B7-8DE2-64A9DEE66FC3}" presName="sibTrans" presStyleCnt="0"/>
      <dgm:spPr/>
    </dgm:pt>
    <dgm:pt modelId="{11CE899C-66C3-403A-924F-20486420C427}" type="pres">
      <dgm:prSet presAssocID="{FA9489F8-2C3B-46B7-8DE2-64A9DEE66FC3}" presName="space" presStyleCnt="0"/>
      <dgm:spPr/>
    </dgm:pt>
    <dgm:pt modelId="{F18F7DCD-DF4F-4405-BCD9-0736EECE5CD7}" type="pres">
      <dgm:prSet presAssocID="{07A1FCE2-7393-480D-BD5A-9E9100BBFF5E}" presName="composite" presStyleCnt="0"/>
      <dgm:spPr/>
    </dgm:pt>
    <dgm:pt modelId="{9DB633DA-8EAF-4D94-978F-2B712F4A81EC}" type="pres">
      <dgm:prSet presAssocID="{07A1FCE2-7393-480D-BD5A-9E9100BBFF5E}" presName="LShape" presStyleLbl="alignNode1" presStyleIdx="2" presStyleCnt="5"/>
      <dgm:spPr/>
    </dgm:pt>
    <dgm:pt modelId="{B0A61BDD-8FEE-4EA2-A5B2-E11AEDC15A62}" type="pres">
      <dgm:prSet presAssocID="{07A1FCE2-7393-480D-BD5A-9E9100BBFF5E}" presName="ParentText" presStyleLbl="revTx" presStyleIdx="1" presStyleCnt="3" custScaleX="94156" custLinFactNeighborX="632" custLinFactNeighborY="2814">
        <dgm:presLayoutVars>
          <dgm:chMax val="0"/>
          <dgm:chPref val="0"/>
          <dgm:bulletEnabled val="1"/>
        </dgm:presLayoutVars>
      </dgm:prSet>
      <dgm:spPr/>
    </dgm:pt>
    <dgm:pt modelId="{AD722FD2-0BA6-4F30-B8E0-C36276FBE8CD}" type="pres">
      <dgm:prSet presAssocID="{07A1FCE2-7393-480D-BD5A-9E9100BBFF5E}" presName="Triangle" presStyleLbl="alignNode1" presStyleIdx="3" presStyleCnt="5"/>
      <dgm:spPr/>
    </dgm:pt>
    <dgm:pt modelId="{D20F235E-8CEC-4684-8AFE-0DBB78BF2260}" type="pres">
      <dgm:prSet presAssocID="{A09C4656-C7A1-49B7-967B-75F00C82C064}" presName="sibTrans" presStyleCnt="0"/>
      <dgm:spPr/>
    </dgm:pt>
    <dgm:pt modelId="{B7D24A22-F56E-4710-809A-0E54FF404CBC}" type="pres">
      <dgm:prSet presAssocID="{A09C4656-C7A1-49B7-967B-75F00C82C064}" presName="space" presStyleCnt="0"/>
      <dgm:spPr/>
    </dgm:pt>
    <dgm:pt modelId="{65282A9C-DA09-4996-B33C-9306AFFB65FA}" type="pres">
      <dgm:prSet presAssocID="{B72643F7-A85B-4293-809A-9DF7A2160BE3}" presName="composite" presStyleCnt="0"/>
      <dgm:spPr/>
    </dgm:pt>
    <dgm:pt modelId="{340B96E0-7BA4-4257-AC6A-662EE38133F7}" type="pres">
      <dgm:prSet presAssocID="{B72643F7-A85B-4293-809A-9DF7A2160BE3}" presName="LShape" presStyleLbl="alignNode1" presStyleIdx="4" presStyleCnt="5"/>
      <dgm:spPr/>
    </dgm:pt>
    <dgm:pt modelId="{B99E66EE-5696-4953-B8A5-3A16B1F09000}" type="pres">
      <dgm:prSet presAssocID="{B72643F7-A85B-4293-809A-9DF7A2160BE3}" presName="ParentText" presStyleLbl="revTx" presStyleIdx="2" presStyleCnt="3">
        <dgm:presLayoutVars>
          <dgm:chMax val="0"/>
          <dgm:chPref val="0"/>
          <dgm:bulletEnabled val="1"/>
        </dgm:presLayoutVars>
      </dgm:prSet>
      <dgm:spPr/>
    </dgm:pt>
  </dgm:ptLst>
  <dgm:cxnLst>
    <dgm:cxn modelId="{128AA506-4ACB-44D7-AEC6-8FE7479F7F83}" type="presOf" srcId="{37E327ED-2E6B-4617-A7D0-232ABE25BA01}" destId="{E0206432-69B6-4316-B0C5-9DB8BF26A24C}" srcOrd="0" destOrd="0" presId="urn:microsoft.com/office/officeart/2009/3/layout/StepUpProcess"/>
    <dgm:cxn modelId="{7892F720-2474-484D-A625-07451CB1DB6B}" type="presOf" srcId="{B72643F7-A85B-4293-809A-9DF7A2160BE3}" destId="{B99E66EE-5696-4953-B8A5-3A16B1F09000}" srcOrd="0" destOrd="0" presId="urn:microsoft.com/office/officeart/2009/3/layout/StepUpProcess"/>
    <dgm:cxn modelId="{BAB12046-DF24-463C-9116-4FF98EFB0A54}" type="presOf" srcId="{CB349118-07A7-4779-97AA-72EDE72645B4}" destId="{3B8AB5E8-8D83-4981-A1A1-3C48DEBBD230}" srcOrd="0" destOrd="0" presId="urn:microsoft.com/office/officeart/2009/3/layout/StepUpProcess"/>
    <dgm:cxn modelId="{8B29A97C-4097-4571-8797-2E79DF0BD8B5}" srcId="{CB349118-07A7-4779-97AA-72EDE72645B4}" destId="{B72643F7-A85B-4293-809A-9DF7A2160BE3}" srcOrd="2" destOrd="0" parTransId="{A3894C11-A334-4283-B945-27998F691C98}" sibTransId="{6A3155B9-2B06-4674-B5F1-073A0ACCAC9B}"/>
    <dgm:cxn modelId="{856C0094-96C5-43D5-8672-1C4B054A3D35}" type="presOf" srcId="{07A1FCE2-7393-480D-BD5A-9E9100BBFF5E}" destId="{B0A61BDD-8FEE-4EA2-A5B2-E11AEDC15A62}" srcOrd="0" destOrd="0" presId="urn:microsoft.com/office/officeart/2009/3/layout/StepUpProcess"/>
    <dgm:cxn modelId="{37978BB6-8565-4BA6-B29C-4EE293D0CEE1}" srcId="{CB349118-07A7-4779-97AA-72EDE72645B4}" destId="{07A1FCE2-7393-480D-BD5A-9E9100BBFF5E}" srcOrd="1" destOrd="0" parTransId="{2F9A72F1-972C-4B48-B84E-1500138D3826}" sibTransId="{A09C4656-C7A1-49B7-967B-75F00C82C064}"/>
    <dgm:cxn modelId="{CC8776E8-70EF-4AA5-B0FE-67DFC5A29158}" srcId="{CB349118-07A7-4779-97AA-72EDE72645B4}" destId="{37E327ED-2E6B-4617-A7D0-232ABE25BA01}" srcOrd="0" destOrd="0" parTransId="{BA3AEE85-C330-4747-9E44-F517E78ABAEC}" sibTransId="{FA9489F8-2C3B-46B7-8DE2-64A9DEE66FC3}"/>
    <dgm:cxn modelId="{9519E3BC-44CC-4A48-973D-3BBA72E367B0}" type="presParOf" srcId="{3B8AB5E8-8D83-4981-A1A1-3C48DEBBD230}" destId="{D35B139D-69D2-4BDA-9016-170CE2B51522}" srcOrd="0" destOrd="0" presId="urn:microsoft.com/office/officeart/2009/3/layout/StepUpProcess"/>
    <dgm:cxn modelId="{563266EE-9988-4B10-8D40-0641859A36D7}" type="presParOf" srcId="{D35B139D-69D2-4BDA-9016-170CE2B51522}" destId="{119C02E2-D8A1-4D55-8C39-FAFE3CF19488}" srcOrd="0" destOrd="0" presId="urn:microsoft.com/office/officeart/2009/3/layout/StepUpProcess"/>
    <dgm:cxn modelId="{4E954827-8170-46AA-87A4-84FFECDD1992}" type="presParOf" srcId="{D35B139D-69D2-4BDA-9016-170CE2B51522}" destId="{E0206432-69B6-4316-B0C5-9DB8BF26A24C}" srcOrd="1" destOrd="0" presId="urn:microsoft.com/office/officeart/2009/3/layout/StepUpProcess"/>
    <dgm:cxn modelId="{E312E927-EA15-47F2-8DC9-CAF72405A323}" type="presParOf" srcId="{D35B139D-69D2-4BDA-9016-170CE2B51522}" destId="{3F1D1B1F-8676-4E32-A7E0-E33C81F2A069}" srcOrd="2" destOrd="0" presId="urn:microsoft.com/office/officeart/2009/3/layout/StepUpProcess"/>
    <dgm:cxn modelId="{E2D00780-9BFF-4797-86D0-C4CD8277EFD1}" type="presParOf" srcId="{3B8AB5E8-8D83-4981-A1A1-3C48DEBBD230}" destId="{857F80C7-FB64-4AA3-8419-F7D34DA1B771}" srcOrd="1" destOrd="0" presId="urn:microsoft.com/office/officeart/2009/3/layout/StepUpProcess"/>
    <dgm:cxn modelId="{76B50647-655F-4E75-AC25-5A05627E537C}" type="presParOf" srcId="{857F80C7-FB64-4AA3-8419-F7D34DA1B771}" destId="{11CE899C-66C3-403A-924F-20486420C427}" srcOrd="0" destOrd="0" presId="urn:microsoft.com/office/officeart/2009/3/layout/StepUpProcess"/>
    <dgm:cxn modelId="{695A5D50-EB51-41F2-B053-1417640E8B9D}" type="presParOf" srcId="{3B8AB5E8-8D83-4981-A1A1-3C48DEBBD230}" destId="{F18F7DCD-DF4F-4405-BCD9-0736EECE5CD7}" srcOrd="2" destOrd="0" presId="urn:microsoft.com/office/officeart/2009/3/layout/StepUpProcess"/>
    <dgm:cxn modelId="{BCE7C34E-CDD3-452C-BD82-47FDE77A7923}" type="presParOf" srcId="{F18F7DCD-DF4F-4405-BCD9-0736EECE5CD7}" destId="{9DB633DA-8EAF-4D94-978F-2B712F4A81EC}" srcOrd="0" destOrd="0" presId="urn:microsoft.com/office/officeart/2009/3/layout/StepUpProcess"/>
    <dgm:cxn modelId="{11017729-6139-43EE-AC30-D129C80939B5}" type="presParOf" srcId="{F18F7DCD-DF4F-4405-BCD9-0736EECE5CD7}" destId="{B0A61BDD-8FEE-4EA2-A5B2-E11AEDC15A62}" srcOrd="1" destOrd="0" presId="urn:microsoft.com/office/officeart/2009/3/layout/StepUpProcess"/>
    <dgm:cxn modelId="{A247958B-F9F4-4B08-ABCE-4875A7637BCE}" type="presParOf" srcId="{F18F7DCD-DF4F-4405-BCD9-0736EECE5CD7}" destId="{AD722FD2-0BA6-4F30-B8E0-C36276FBE8CD}" srcOrd="2" destOrd="0" presId="urn:microsoft.com/office/officeart/2009/3/layout/StepUpProcess"/>
    <dgm:cxn modelId="{59CA77D4-5ABF-449F-A2E0-6123073972E7}" type="presParOf" srcId="{3B8AB5E8-8D83-4981-A1A1-3C48DEBBD230}" destId="{D20F235E-8CEC-4684-8AFE-0DBB78BF2260}" srcOrd="3" destOrd="0" presId="urn:microsoft.com/office/officeart/2009/3/layout/StepUpProcess"/>
    <dgm:cxn modelId="{29281537-338B-4BD4-A7B3-6853FE68989E}" type="presParOf" srcId="{D20F235E-8CEC-4684-8AFE-0DBB78BF2260}" destId="{B7D24A22-F56E-4710-809A-0E54FF404CBC}" srcOrd="0" destOrd="0" presId="urn:microsoft.com/office/officeart/2009/3/layout/StepUpProcess"/>
    <dgm:cxn modelId="{BF8161E6-B837-424F-A453-5A392F582194}" type="presParOf" srcId="{3B8AB5E8-8D83-4981-A1A1-3C48DEBBD230}" destId="{65282A9C-DA09-4996-B33C-9306AFFB65FA}" srcOrd="4" destOrd="0" presId="urn:microsoft.com/office/officeart/2009/3/layout/StepUpProcess"/>
    <dgm:cxn modelId="{4FF7F09C-4B7C-439C-B319-03F8ECBF04A8}" type="presParOf" srcId="{65282A9C-DA09-4996-B33C-9306AFFB65FA}" destId="{340B96E0-7BA4-4257-AC6A-662EE38133F7}" srcOrd="0" destOrd="0" presId="urn:microsoft.com/office/officeart/2009/3/layout/StepUpProcess"/>
    <dgm:cxn modelId="{72C319C3-B0C1-410C-9770-32880D109F60}" type="presParOf" srcId="{65282A9C-DA09-4996-B33C-9306AFFB65FA}" destId="{B99E66EE-5696-4953-B8A5-3A16B1F09000}"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CA691143-2B9D-4C92-92C5-0E6E8B6A0FEC}">
      <dgm:prSet custT="1"/>
      <dgm:spPr/>
      <dgm:t>
        <a:bodyPr/>
        <a:lstStyle/>
        <a:p>
          <a:pPr>
            <a:buNone/>
          </a:pPr>
          <a:r>
            <a:rPr lang="es-ES" sz="1800" b="1" dirty="0">
              <a:solidFill>
                <a:schemeClr val="tx2"/>
              </a:solidFill>
              <a:latin typeface="Arial" panose="020B0604020202020204" pitchFamily="34" charset="0"/>
              <a:cs typeface="Arial" panose="020B0604020202020204" pitchFamily="34" charset="0"/>
            </a:rPr>
            <a:t>Permisos no retribuidos y excedencias.</a:t>
          </a:r>
          <a:endParaRPr lang="es-ES" sz="1800" dirty="0">
            <a:solidFill>
              <a:schemeClr val="bg1"/>
            </a:solidFill>
            <a:latin typeface="Arial" panose="020B0604020202020204" pitchFamily="34" charset="0"/>
            <a:cs typeface="Arial" panose="020B0604020202020204" pitchFamily="34" charset="0"/>
          </a:endParaRPr>
        </a:p>
      </dgm:t>
    </dgm:pt>
    <dgm:pt modelId="{7107A83E-6151-4221-BAFB-72FE1B67A3CC}" type="parTrans" cxnId="{7AC51277-DCC5-460D-99AA-0A2973D49264}">
      <dgm:prSet/>
      <dgm:spPr/>
      <dgm:t>
        <a:bodyPr/>
        <a:lstStyle/>
        <a:p>
          <a:endParaRPr lang="es-ES"/>
        </a:p>
      </dgm:t>
    </dgm:pt>
    <dgm:pt modelId="{BA0B1094-FC1A-4BFF-A491-6D2EA8C9A2F4}" type="sibTrans" cxnId="{7AC51277-DCC5-460D-99AA-0A2973D49264}">
      <dgm:prSet/>
      <dgm:spPr/>
      <dgm:t>
        <a:bodyPr/>
        <a:lstStyle/>
        <a:p>
          <a:endParaRPr lang="es-ES"/>
        </a:p>
      </dgm:t>
    </dgm:pt>
    <dgm:pt modelId="{5DA7C7D0-168E-4C1A-91B3-052128128F67}">
      <dgm:prSet custT="1"/>
      <dgm:spPr/>
      <dgm:t>
        <a:bodyPr/>
        <a:lstStyle/>
        <a:p>
          <a:r>
            <a:rPr lang="es-ES" sz="1800" dirty="0">
              <a:solidFill>
                <a:schemeClr val="tx2"/>
              </a:solidFill>
              <a:latin typeface="Arial" panose="020B0604020202020204" pitchFamily="34" charset="0"/>
              <a:cs typeface="Arial" panose="020B0604020202020204" pitchFamily="34" charset="0"/>
            </a:rPr>
            <a:t>Se mejora la excedencia para formación y perfeccionamiento profesional</a:t>
          </a:r>
        </a:p>
      </dgm:t>
    </dgm:pt>
    <dgm:pt modelId="{61BB74D2-5562-4529-99A9-7190522FE3B2}" type="parTrans" cxnId="{968AB4E8-DD5A-4C25-AC1F-A3B7FFACC806}">
      <dgm:prSet/>
      <dgm:spPr/>
      <dgm:t>
        <a:bodyPr/>
        <a:lstStyle/>
        <a:p>
          <a:endParaRPr lang="es-ES"/>
        </a:p>
      </dgm:t>
    </dgm:pt>
    <dgm:pt modelId="{4E586A69-1EF5-4DD3-8A2C-A58C2AB81F6E}" type="sibTrans" cxnId="{968AB4E8-DD5A-4C25-AC1F-A3B7FFACC806}">
      <dgm:prSet/>
      <dgm:spPr/>
      <dgm:t>
        <a:bodyPr/>
        <a:lstStyle/>
        <a:p>
          <a:endParaRPr lang="es-ES"/>
        </a:p>
      </dgm:t>
    </dgm:pt>
    <dgm:pt modelId="{EFD60610-54CB-47BD-BA0D-8653CF2AF150}">
      <dgm:prSet custT="1"/>
      <dgm:spPr/>
      <dgm:t>
        <a:bodyPr/>
        <a:lstStyle/>
        <a:p>
          <a:r>
            <a:rPr lang="es-ES" sz="1800" dirty="0">
              <a:solidFill>
                <a:schemeClr val="tx2"/>
              </a:solidFill>
              <a:latin typeface="Arial" panose="020B0604020202020204" pitchFamily="34" charset="0"/>
              <a:cs typeface="Arial" panose="020B0604020202020204" pitchFamily="34" charset="0"/>
            </a:rPr>
            <a:t>Se mejora la excedencia para mujeres victimas de violencia de género</a:t>
          </a:r>
        </a:p>
      </dgm:t>
    </dgm:pt>
    <dgm:pt modelId="{1164CFB5-27A0-4D58-A3A0-1E381F40944B}" type="parTrans" cxnId="{A27A94BE-0F32-4A4D-8549-7456D66F53A0}">
      <dgm:prSet/>
      <dgm:spPr/>
      <dgm:t>
        <a:bodyPr/>
        <a:lstStyle/>
        <a:p>
          <a:endParaRPr lang="es-ES"/>
        </a:p>
      </dgm:t>
    </dgm:pt>
    <dgm:pt modelId="{16E3DAE8-1221-41AE-96A8-811A8333E252}" type="sibTrans" cxnId="{A27A94BE-0F32-4A4D-8549-7456D66F53A0}">
      <dgm:prSet/>
      <dgm:spPr/>
      <dgm:t>
        <a:bodyPr/>
        <a:lstStyle/>
        <a:p>
          <a:endParaRPr lang="es-ES"/>
        </a:p>
      </dgm:t>
    </dgm:pt>
    <dgm:pt modelId="{862750E7-1A3A-43BB-8B4B-F9FDD821A35C}">
      <dgm:prSet custT="1"/>
      <dgm:spPr/>
      <dgm:t>
        <a:bodyPr/>
        <a:lstStyle/>
        <a:p>
          <a:r>
            <a:rPr lang="es-ES" sz="1800" b="1" dirty="0">
              <a:solidFill>
                <a:schemeClr val="tx2"/>
              </a:solidFill>
              <a:latin typeface="Arial" panose="020B0604020202020204" pitchFamily="34" charset="0"/>
              <a:cs typeface="Arial" panose="020B0604020202020204" pitchFamily="34" charset="0"/>
            </a:rPr>
            <a:t>Kilometraje, complemento de festividad y complemento de nocturnidad</a:t>
          </a:r>
        </a:p>
      </dgm:t>
    </dgm:pt>
    <dgm:pt modelId="{AE037FC0-52E5-441B-AA52-39FF87293AD3}" type="parTrans" cxnId="{E4838F3B-14B8-44B4-8054-9B9F18364E0A}">
      <dgm:prSet/>
      <dgm:spPr/>
      <dgm:t>
        <a:bodyPr/>
        <a:lstStyle/>
        <a:p>
          <a:endParaRPr lang="es-ES"/>
        </a:p>
      </dgm:t>
    </dgm:pt>
    <dgm:pt modelId="{2B14E2D2-3071-4491-93EC-4F2D063714D4}" type="sibTrans" cxnId="{E4838F3B-14B8-44B4-8054-9B9F18364E0A}">
      <dgm:prSet/>
      <dgm:spPr/>
      <dgm:t>
        <a:bodyPr/>
        <a:lstStyle/>
        <a:p>
          <a:endParaRPr lang="es-ES"/>
        </a:p>
      </dgm:t>
    </dgm:pt>
    <dgm:pt modelId="{90A139D2-0EEC-49EB-AA9D-8BBA09436AB9}">
      <dgm:prSet custT="1"/>
      <dgm:spPr/>
      <dgm:t>
        <a:bodyPr/>
        <a:lstStyle/>
        <a:p>
          <a:r>
            <a:rPr lang="es-ES" sz="1800" dirty="0">
              <a:solidFill>
                <a:schemeClr val="tx2"/>
              </a:solidFill>
              <a:latin typeface="Arial" panose="020B0604020202020204" pitchFamily="34" charset="0"/>
              <a:cs typeface="Arial" panose="020B0604020202020204" pitchFamily="34" charset="0"/>
            </a:rPr>
            <a:t>Cantidad de 0,26 euros por kilómetro</a:t>
          </a:r>
        </a:p>
      </dgm:t>
    </dgm:pt>
    <dgm:pt modelId="{EB1B52B1-762A-4255-B832-D6A3A8C5782A}" type="parTrans" cxnId="{5EF7326B-F3DD-4BBF-A4C6-1BBB12C7ACF2}">
      <dgm:prSet/>
      <dgm:spPr/>
      <dgm:t>
        <a:bodyPr/>
        <a:lstStyle/>
        <a:p>
          <a:endParaRPr lang="es-ES"/>
        </a:p>
      </dgm:t>
    </dgm:pt>
    <dgm:pt modelId="{A539B495-1E31-40B5-A379-2176944072EB}" type="sibTrans" cxnId="{5EF7326B-F3DD-4BBF-A4C6-1BBB12C7ACF2}">
      <dgm:prSet/>
      <dgm:spPr/>
      <dgm:t>
        <a:bodyPr/>
        <a:lstStyle/>
        <a:p>
          <a:endParaRPr lang="es-ES"/>
        </a:p>
      </dgm:t>
    </dgm:pt>
    <dgm:pt modelId="{8B4E7F7F-1866-445C-B5E1-70395676E371}">
      <dgm:prSet custT="1"/>
      <dgm:spPr/>
      <dgm:t>
        <a:bodyPr/>
        <a:lstStyle/>
        <a:p>
          <a:r>
            <a:rPr lang="es-ES" sz="1800" dirty="0">
              <a:solidFill>
                <a:schemeClr val="tx2"/>
              </a:solidFill>
              <a:latin typeface="Arial" panose="020B0604020202020204" pitchFamily="34" charset="0"/>
              <a:cs typeface="Arial" panose="020B0604020202020204" pitchFamily="34" charset="0"/>
            </a:rPr>
            <a:t>3,85 euros por hora efectivamente trabajadas en jornada festiva</a:t>
          </a:r>
        </a:p>
      </dgm:t>
    </dgm:pt>
    <dgm:pt modelId="{276284CF-8F0A-4BFA-9455-53D92B21832B}" type="parTrans" cxnId="{1E6BDE74-B03E-4678-BAA3-B4513E3C05FC}">
      <dgm:prSet/>
      <dgm:spPr/>
      <dgm:t>
        <a:bodyPr/>
        <a:lstStyle/>
        <a:p>
          <a:endParaRPr lang="es-ES"/>
        </a:p>
      </dgm:t>
    </dgm:pt>
    <dgm:pt modelId="{AB6D572F-0EB9-402A-AE4F-30DA86732A28}" type="sibTrans" cxnId="{1E6BDE74-B03E-4678-BAA3-B4513E3C05FC}">
      <dgm:prSet/>
      <dgm:spPr/>
      <dgm:t>
        <a:bodyPr/>
        <a:lstStyle/>
        <a:p>
          <a:endParaRPr lang="es-ES"/>
        </a:p>
      </dgm:t>
    </dgm:pt>
    <dgm:pt modelId="{95062C86-81DC-4715-9010-957B1A8B8109}">
      <dgm:prSet custT="1"/>
      <dgm:spPr/>
      <dgm:t>
        <a:bodyPr/>
        <a:lstStyle/>
        <a:p>
          <a:r>
            <a:rPr lang="es-ES" sz="1800" dirty="0">
              <a:solidFill>
                <a:schemeClr val="tx2"/>
              </a:solidFill>
              <a:latin typeface="Arial" panose="020B0604020202020204" pitchFamily="34" charset="0"/>
              <a:cs typeface="Arial" panose="020B0604020202020204" pitchFamily="34" charset="0"/>
            </a:rPr>
            <a:t>El complemento de nocturnidad se abonará también en vacaciones </a:t>
          </a:r>
        </a:p>
      </dgm:t>
    </dgm:pt>
    <dgm:pt modelId="{4173EF5F-57AA-46B3-84F3-31745B0F2975}" type="parTrans" cxnId="{4E907BF5-B8BE-43F8-8939-B536BE7C8988}">
      <dgm:prSet/>
      <dgm:spPr/>
      <dgm:t>
        <a:bodyPr/>
        <a:lstStyle/>
        <a:p>
          <a:endParaRPr lang="es-ES"/>
        </a:p>
      </dgm:t>
    </dgm:pt>
    <dgm:pt modelId="{EA5159FC-6557-4112-8282-75692A1D6C73}" type="sibTrans" cxnId="{4E907BF5-B8BE-43F8-8939-B536BE7C8988}">
      <dgm:prSet/>
      <dgm:spPr/>
      <dgm:t>
        <a:bodyPr/>
        <a:lstStyle/>
        <a:p>
          <a:endParaRPr lang="es-ES"/>
        </a:p>
      </dgm:t>
    </dgm:pt>
    <dgm:pt modelId="{6218D4E9-EF3A-474E-AFD2-EE47B80D7356}">
      <dgm:prSet custT="1"/>
      <dgm:spPr/>
      <dgm:t>
        <a:bodyPr/>
        <a:lstStyle/>
        <a:p>
          <a:r>
            <a:rPr lang="es-ES" sz="1800" b="1" dirty="0">
              <a:solidFill>
                <a:schemeClr val="tx2"/>
              </a:solidFill>
              <a:latin typeface="Arial" panose="020B0604020202020204" pitchFamily="34" charset="0"/>
              <a:cs typeface="Arial" panose="020B0604020202020204" pitchFamily="34" charset="0"/>
            </a:rPr>
            <a:t>Vacaciones</a:t>
          </a:r>
        </a:p>
      </dgm:t>
    </dgm:pt>
    <dgm:pt modelId="{654C52A0-791B-46B1-A8DD-DA670C4C2548}" type="parTrans" cxnId="{73D7326D-FDCD-4A74-914C-4D963B21F503}">
      <dgm:prSet/>
      <dgm:spPr/>
      <dgm:t>
        <a:bodyPr/>
        <a:lstStyle/>
        <a:p>
          <a:endParaRPr lang="es-ES"/>
        </a:p>
      </dgm:t>
    </dgm:pt>
    <dgm:pt modelId="{D6023AB4-5874-4D15-9AFD-85A61C6D5507}" type="sibTrans" cxnId="{73D7326D-FDCD-4A74-914C-4D963B21F503}">
      <dgm:prSet/>
      <dgm:spPr/>
      <dgm:t>
        <a:bodyPr/>
        <a:lstStyle/>
        <a:p>
          <a:endParaRPr lang="es-ES"/>
        </a:p>
      </dgm:t>
    </dgm:pt>
    <dgm:pt modelId="{B5BEE2FD-7A1F-4408-AA22-D6DEDA959CE7}">
      <dgm:prSet custT="1"/>
      <dgm:spPr/>
      <dgm:t>
        <a:bodyPr/>
        <a:lstStyle/>
        <a:p>
          <a:r>
            <a:rPr lang="es-ES" sz="1600" dirty="0">
              <a:solidFill>
                <a:schemeClr val="bg1"/>
              </a:solidFill>
              <a:latin typeface="Arial" panose="020B0604020202020204" pitchFamily="34" charset="0"/>
              <a:cs typeface="Arial" panose="020B0604020202020204" pitchFamily="34" charset="0"/>
            </a:rPr>
            <a:t>Se mantienen en 25 días laborables. </a:t>
          </a:r>
        </a:p>
      </dgm:t>
    </dgm:pt>
    <dgm:pt modelId="{4EB41D19-0E26-40DA-A2F4-5A96F63F8A45}" type="parTrans" cxnId="{C0B5AC73-C644-491D-92A7-668159B7D045}">
      <dgm:prSet/>
      <dgm:spPr/>
      <dgm:t>
        <a:bodyPr/>
        <a:lstStyle/>
        <a:p>
          <a:endParaRPr lang="es-ES"/>
        </a:p>
      </dgm:t>
    </dgm:pt>
    <dgm:pt modelId="{B301BFB8-0000-46F5-894F-76672E913F11}" type="sibTrans" cxnId="{C0B5AC73-C644-491D-92A7-668159B7D045}">
      <dgm:prSet/>
      <dgm:spPr/>
      <dgm:t>
        <a:bodyPr/>
        <a:lstStyle/>
        <a:p>
          <a:endParaRPr lang="es-ES"/>
        </a:p>
      </dgm:t>
    </dgm:pt>
    <dgm:pt modelId="{E47C14F7-54CB-4450-896E-89EAD8A575C4}">
      <dgm:prSet custT="1"/>
      <dgm:spPr/>
      <dgm:t>
        <a:bodyPr/>
        <a:lstStyle/>
        <a:p>
          <a:r>
            <a:rPr lang="es-ES" sz="1600" dirty="0">
              <a:solidFill>
                <a:schemeClr val="bg1"/>
              </a:solidFill>
              <a:latin typeface="Arial" panose="020B0604020202020204" pitchFamily="34" charset="0"/>
              <a:cs typeface="Arial" panose="020B0604020202020204" pitchFamily="34" charset="0"/>
            </a:rPr>
            <a:t>Se podrán disfrutar, dentro del año natural, de 3 de estos 25 días de vacaciones cuando consideren, debiendo preavisar con 10 días de antelación a su disfrute, siempre que no se ponga en riesgo la viabilidad de la prestación del servicio. </a:t>
          </a:r>
        </a:p>
      </dgm:t>
    </dgm:pt>
    <dgm:pt modelId="{87157845-6A8D-4740-B389-128F39168E67}" type="parTrans" cxnId="{1740D086-845C-4704-A65D-E9090A02D75D}">
      <dgm:prSet/>
      <dgm:spPr/>
      <dgm:t>
        <a:bodyPr/>
        <a:lstStyle/>
        <a:p>
          <a:endParaRPr lang="es-ES"/>
        </a:p>
      </dgm:t>
    </dgm:pt>
    <dgm:pt modelId="{156E0F73-95EF-4864-B0CD-3A69F207A841}" type="sibTrans" cxnId="{1740D086-845C-4704-A65D-E9090A02D75D}">
      <dgm:prSet/>
      <dgm:spPr/>
      <dgm:t>
        <a:bodyPr/>
        <a:lstStyle/>
        <a:p>
          <a:endParaRPr lang="es-ES"/>
        </a:p>
      </dgm:t>
    </dgm:pt>
    <dgm:pt modelId="{95A16619-2F28-4B03-8837-40AA26B8F30E}" type="pres">
      <dgm:prSet presAssocID="{C2CD18AE-F495-4786-82CC-9EE2A2B1F50B}" presName="theList" presStyleCnt="0">
        <dgm:presLayoutVars>
          <dgm:dir/>
          <dgm:animLvl val="lvl"/>
          <dgm:resizeHandles val="exact"/>
        </dgm:presLayoutVars>
      </dgm:prSet>
      <dgm:spPr/>
    </dgm:pt>
    <dgm:pt modelId="{A4B49B2C-4736-46CE-B97D-C01976A873AE}" type="pres">
      <dgm:prSet presAssocID="{CA691143-2B9D-4C92-92C5-0E6E8B6A0FEC}" presName="compNode" presStyleCnt="0"/>
      <dgm:spPr/>
    </dgm:pt>
    <dgm:pt modelId="{C39B2846-C1CC-414E-BBA1-B5FB6243077C}" type="pres">
      <dgm:prSet presAssocID="{CA691143-2B9D-4C92-92C5-0E6E8B6A0FEC}" presName="aNode" presStyleLbl="bgShp" presStyleIdx="0" presStyleCnt="3"/>
      <dgm:spPr/>
    </dgm:pt>
    <dgm:pt modelId="{6158FB43-9791-450D-B626-3146B4308592}" type="pres">
      <dgm:prSet presAssocID="{CA691143-2B9D-4C92-92C5-0E6E8B6A0FEC}" presName="textNode" presStyleLbl="bgShp" presStyleIdx="0" presStyleCnt="3"/>
      <dgm:spPr/>
    </dgm:pt>
    <dgm:pt modelId="{983FEC5F-A263-4811-8D3D-468797FD6530}" type="pres">
      <dgm:prSet presAssocID="{CA691143-2B9D-4C92-92C5-0E6E8B6A0FEC}" presName="compChildNode" presStyleCnt="0"/>
      <dgm:spPr/>
    </dgm:pt>
    <dgm:pt modelId="{2AAA5963-5718-4B5C-A0FB-3BAE1454EA35}" type="pres">
      <dgm:prSet presAssocID="{CA691143-2B9D-4C92-92C5-0E6E8B6A0FEC}" presName="theInnerList" presStyleCnt="0"/>
      <dgm:spPr/>
    </dgm:pt>
    <dgm:pt modelId="{7D62CDAC-05A7-4B23-8439-37A72F1E7F4D}" type="pres">
      <dgm:prSet presAssocID="{5DA7C7D0-168E-4C1A-91B3-052128128F67}" presName="childNode" presStyleLbl="node1" presStyleIdx="0" presStyleCnt="7">
        <dgm:presLayoutVars>
          <dgm:bulletEnabled val="1"/>
        </dgm:presLayoutVars>
      </dgm:prSet>
      <dgm:spPr/>
    </dgm:pt>
    <dgm:pt modelId="{11BAD44A-CC7A-4808-898B-CC1E6A424F4B}" type="pres">
      <dgm:prSet presAssocID="{5DA7C7D0-168E-4C1A-91B3-052128128F67}" presName="aSpace2" presStyleCnt="0"/>
      <dgm:spPr/>
    </dgm:pt>
    <dgm:pt modelId="{CCABF85E-A175-45B4-9846-6C8126D4C8A1}" type="pres">
      <dgm:prSet presAssocID="{EFD60610-54CB-47BD-BA0D-8653CF2AF150}" presName="childNode" presStyleLbl="node1" presStyleIdx="1" presStyleCnt="7">
        <dgm:presLayoutVars>
          <dgm:bulletEnabled val="1"/>
        </dgm:presLayoutVars>
      </dgm:prSet>
      <dgm:spPr/>
    </dgm:pt>
    <dgm:pt modelId="{D2760623-D172-4CAF-9955-4A223F581B15}" type="pres">
      <dgm:prSet presAssocID="{CA691143-2B9D-4C92-92C5-0E6E8B6A0FEC}" presName="aSpace" presStyleCnt="0"/>
      <dgm:spPr/>
    </dgm:pt>
    <dgm:pt modelId="{B876D7A7-D714-4BB5-B39D-5305354F98C3}" type="pres">
      <dgm:prSet presAssocID="{862750E7-1A3A-43BB-8B4B-F9FDD821A35C}" presName="compNode" presStyleCnt="0"/>
      <dgm:spPr/>
    </dgm:pt>
    <dgm:pt modelId="{48281D94-1B8E-4107-9872-D8C2CAA9D9CE}" type="pres">
      <dgm:prSet presAssocID="{862750E7-1A3A-43BB-8B4B-F9FDD821A35C}" presName="aNode" presStyleLbl="bgShp" presStyleIdx="1" presStyleCnt="3"/>
      <dgm:spPr/>
    </dgm:pt>
    <dgm:pt modelId="{85D13BEE-849E-4E92-B535-CB3008B465C7}" type="pres">
      <dgm:prSet presAssocID="{862750E7-1A3A-43BB-8B4B-F9FDD821A35C}" presName="textNode" presStyleLbl="bgShp" presStyleIdx="1" presStyleCnt="3"/>
      <dgm:spPr/>
    </dgm:pt>
    <dgm:pt modelId="{5792AD8A-0A01-4E94-8A2D-E160D449D2C9}" type="pres">
      <dgm:prSet presAssocID="{862750E7-1A3A-43BB-8B4B-F9FDD821A35C}" presName="compChildNode" presStyleCnt="0"/>
      <dgm:spPr/>
    </dgm:pt>
    <dgm:pt modelId="{0B48B40D-1472-45B1-894B-39389C338BB2}" type="pres">
      <dgm:prSet presAssocID="{862750E7-1A3A-43BB-8B4B-F9FDD821A35C}" presName="theInnerList" presStyleCnt="0"/>
      <dgm:spPr/>
    </dgm:pt>
    <dgm:pt modelId="{ECBEF0BF-1D4C-4A7E-AF85-EEE7CCF2D90E}" type="pres">
      <dgm:prSet presAssocID="{90A139D2-0EEC-49EB-AA9D-8BBA09436AB9}" presName="childNode" presStyleLbl="node1" presStyleIdx="2" presStyleCnt="7">
        <dgm:presLayoutVars>
          <dgm:bulletEnabled val="1"/>
        </dgm:presLayoutVars>
      </dgm:prSet>
      <dgm:spPr/>
    </dgm:pt>
    <dgm:pt modelId="{CCAE59C6-B55D-437D-BA9D-2147C5380D65}" type="pres">
      <dgm:prSet presAssocID="{90A139D2-0EEC-49EB-AA9D-8BBA09436AB9}" presName="aSpace2" presStyleCnt="0"/>
      <dgm:spPr/>
    </dgm:pt>
    <dgm:pt modelId="{D477FE24-B9D8-4D6D-8A89-D1491F0CA051}" type="pres">
      <dgm:prSet presAssocID="{8B4E7F7F-1866-445C-B5E1-70395676E371}" presName="childNode" presStyleLbl="node1" presStyleIdx="3" presStyleCnt="7">
        <dgm:presLayoutVars>
          <dgm:bulletEnabled val="1"/>
        </dgm:presLayoutVars>
      </dgm:prSet>
      <dgm:spPr/>
    </dgm:pt>
    <dgm:pt modelId="{D9863B2A-190E-4EC5-B69E-ACEF4859FE02}" type="pres">
      <dgm:prSet presAssocID="{8B4E7F7F-1866-445C-B5E1-70395676E371}" presName="aSpace2" presStyleCnt="0"/>
      <dgm:spPr/>
    </dgm:pt>
    <dgm:pt modelId="{69FCC622-8369-481B-B8C4-3EB27F743C37}" type="pres">
      <dgm:prSet presAssocID="{95062C86-81DC-4715-9010-957B1A8B8109}" presName="childNode" presStyleLbl="node1" presStyleIdx="4" presStyleCnt="7">
        <dgm:presLayoutVars>
          <dgm:bulletEnabled val="1"/>
        </dgm:presLayoutVars>
      </dgm:prSet>
      <dgm:spPr/>
    </dgm:pt>
    <dgm:pt modelId="{108A38E3-1D31-4462-89C1-C9C6E84825D3}" type="pres">
      <dgm:prSet presAssocID="{862750E7-1A3A-43BB-8B4B-F9FDD821A35C}" presName="aSpace" presStyleCnt="0"/>
      <dgm:spPr/>
    </dgm:pt>
    <dgm:pt modelId="{51783436-C339-4C83-A4DA-46EB20B0239E}" type="pres">
      <dgm:prSet presAssocID="{6218D4E9-EF3A-474E-AFD2-EE47B80D7356}" presName="compNode" presStyleCnt="0"/>
      <dgm:spPr/>
    </dgm:pt>
    <dgm:pt modelId="{DBC1B529-5051-4A73-A0AF-1688B64AE633}" type="pres">
      <dgm:prSet presAssocID="{6218D4E9-EF3A-474E-AFD2-EE47B80D7356}" presName="aNode" presStyleLbl="bgShp" presStyleIdx="2" presStyleCnt="3"/>
      <dgm:spPr/>
    </dgm:pt>
    <dgm:pt modelId="{AA13ACC0-EA6F-442D-A1E9-76A3331EDF4E}" type="pres">
      <dgm:prSet presAssocID="{6218D4E9-EF3A-474E-AFD2-EE47B80D7356}" presName="textNode" presStyleLbl="bgShp" presStyleIdx="2" presStyleCnt="3"/>
      <dgm:spPr/>
    </dgm:pt>
    <dgm:pt modelId="{B8784553-CDC8-4E08-BCA1-09784B808013}" type="pres">
      <dgm:prSet presAssocID="{6218D4E9-EF3A-474E-AFD2-EE47B80D7356}" presName="compChildNode" presStyleCnt="0"/>
      <dgm:spPr/>
    </dgm:pt>
    <dgm:pt modelId="{2D49EE94-22DE-436C-9F17-E94D22DFF3E2}" type="pres">
      <dgm:prSet presAssocID="{6218D4E9-EF3A-474E-AFD2-EE47B80D7356}" presName="theInnerList" presStyleCnt="0"/>
      <dgm:spPr/>
    </dgm:pt>
    <dgm:pt modelId="{2A2B5AFF-F3F3-4EB6-A097-B871D14CBEA9}" type="pres">
      <dgm:prSet presAssocID="{B5BEE2FD-7A1F-4408-AA22-D6DEDA959CE7}" presName="childNode" presStyleLbl="node1" presStyleIdx="5" presStyleCnt="7" custScaleX="115215" custLinFactY="-19937" custLinFactNeighborX="2246" custLinFactNeighborY="-100000">
        <dgm:presLayoutVars>
          <dgm:bulletEnabled val="1"/>
        </dgm:presLayoutVars>
      </dgm:prSet>
      <dgm:spPr/>
    </dgm:pt>
    <dgm:pt modelId="{37784B17-7DB0-46D6-BBCA-6A9769058572}" type="pres">
      <dgm:prSet presAssocID="{B5BEE2FD-7A1F-4408-AA22-D6DEDA959CE7}" presName="aSpace2" presStyleCnt="0"/>
      <dgm:spPr/>
    </dgm:pt>
    <dgm:pt modelId="{6A332A38-53F0-4534-8620-E8BD2622A4C9}" type="pres">
      <dgm:prSet presAssocID="{E47C14F7-54CB-4450-896E-89EAD8A575C4}" presName="childNode" presStyleLbl="node1" presStyleIdx="6" presStyleCnt="7" custScaleX="111678" custScaleY="382169">
        <dgm:presLayoutVars>
          <dgm:bulletEnabled val="1"/>
        </dgm:presLayoutVars>
      </dgm:prSet>
      <dgm:spPr/>
    </dgm:pt>
  </dgm:ptLst>
  <dgm:cxnLst>
    <dgm:cxn modelId="{065EF30D-76A6-492E-ACD2-76300289126B}" type="presOf" srcId="{862750E7-1A3A-43BB-8B4B-F9FDD821A35C}" destId="{48281D94-1B8E-4107-9872-D8C2CAA9D9CE}" srcOrd="0" destOrd="0" presId="urn:microsoft.com/office/officeart/2005/8/layout/lProcess2"/>
    <dgm:cxn modelId="{26B71518-E314-4537-AEB8-5A7BFABCAEA6}" type="presOf" srcId="{8B4E7F7F-1866-445C-B5E1-70395676E371}" destId="{D477FE24-B9D8-4D6D-8A89-D1491F0CA051}" srcOrd="0" destOrd="0" presId="urn:microsoft.com/office/officeart/2005/8/layout/lProcess2"/>
    <dgm:cxn modelId="{0E808C1E-BA48-41CA-A554-D1E067AE47EE}" type="presOf" srcId="{B5BEE2FD-7A1F-4408-AA22-D6DEDA959CE7}" destId="{2A2B5AFF-F3F3-4EB6-A097-B871D14CBEA9}" srcOrd="0" destOrd="0" presId="urn:microsoft.com/office/officeart/2005/8/layout/lProcess2"/>
    <dgm:cxn modelId="{1FD49E2D-5C69-4788-9817-C502998D2354}" type="presOf" srcId="{CA691143-2B9D-4C92-92C5-0E6E8B6A0FEC}" destId="{6158FB43-9791-450D-B626-3146B4308592}" srcOrd="1" destOrd="0" presId="urn:microsoft.com/office/officeart/2005/8/layout/lProcess2"/>
    <dgm:cxn modelId="{A06C4D31-196F-4E70-8EF9-C656A99016E2}" type="presOf" srcId="{5DA7C7D0-168E-4C1A-91B3-052128128F67}" destId="{7D62CDAC-05A7-4B23-8439-37A72F1E7F4D}" srcOrd="0" destOrd="0" presId="urn:microsoft.com/office/officeart/2005/8/layout/lProcess2"/>
    <dgm:cxn modelId="{DBED2639-30E8-4456-81FB-6F1FE1DF0E9F}" type="presOf" srcId="{95062C86-81DC-4715-9010-957B1A8B8109}" destId="{69FCC622-8369-481B-B8C4-3EB27F743C37}" srcOrd="0" destOrd="0" presId="urn:microsoft.com/office/officeart/2005/8/layout/lProcess2"/>
    <dgm:cxn modelId="{E4838F3B-14B8-44B4-8054-9B9F18364E0A}" srcId="{C2CD18AE-F495-4786-82CC-9EE2A2B1F50B}" destId="{862750E7-1A3A-43BB-8B4B-F9FDD821A35C}" srcOrd="1" destOrd="0" parTransId="{AE037FC0-52E5-441B-AA52-39FF87293AD3}" sibTransId="{2B14E2D2-3071-4491-93EC-4F2D063714D4}"/>
    <dgm:cxn modelId="{257A393D-B65F-4387-8B8A-1BB9ACB2057D}" type="presOf" srcId="{E47C14F7-54CB-4450-896E-89EAD8A575C4}" destId="{6A332A38-53F0-4534-8620-E8BD2622A4C9}" srcOrd="0" destOrd="0" presId="urn:microsoft.com/office/officeart/2005/8/layout/lProcess2"/>
    <dgm:cxn modelId="{5EF7326B-F3DD-4BBF-A4C6-1BBB12C7ACF2}" srcId="{862750E7-1A3A-43BB-8B4B-F9FDD821A35C}" destId="{90A139D2-0EEC-49EB-AA9D-8BBA09436AB9}" srcOrd="0" destOrd="0" parTransId="{EB1B52B1-762A-4255-B832-D6A3A8C5782A}" sibTransId="{A539B495-1E31-40B5-A379-2176944072EB}"/>
    <dgm:cxn modelId="{73D7326D-FDCD-4A74-914C-4D963B21F503}" srcId="{C2CD18AE-F495-4786-82CC-9EE2A2B1F50B}" destId="{6218D4E9-EF3A-474E-AFD2-EE47B80D7356}" srcOrd="2" destOrd="0" parTransId="{654C52A0-791B-46B1-A8DD-DA670C4C2548}" sibTransId="{D6023AB4-5874-4D15-9AFD-85A61C6D5507}"/>
    <dgm:cxn modelId="{F5C57C4F-A708-4175-89BC-7444C1BE0770}" type="presOf" srcId="{862750E7-1A3A-43BB-8B4B-F9FDD821A35C}" destId="{85D13BEE-849E-4E92-B535-CB3008B465C7}" srcOrd="1" destOrd="0" presId="urn:microsoft.com/office/officeart/2005/8/layout/lProcess2"/>
    <dgm:cxn modelId="{C0B5AC73-C644-491D-92A7-668159B7D045}" srcId="{6218D4E9-EF3A-474E-AFD2-EE47B80D7356}" destId="{B5BEE2FD-7A1F-4408-AA22-D6DEDA959CE7}" srcOrd="0" destOrd="0" parTransId="{4EB41D19-0E26-40DA-A2F4-5A96F63F8A45}" sibTransId="{B301BFB8-0000-46F5-894F-76672E913F11}"/>
    <dgm:cxn modelId="{1E6BDE74-B03E-4678-BAA3-B4513E3C05FC}" srcId="{862750E7-1A3A-43BB-8B4B-F9FDD821A35C}" destId="{8B4E7F7F-1866-445C-B5E1-70395676E371}" srcOrd="1" destOrd="0" parTransId="{276284CF-8F0A-4BFA-9455-53D92B21832B}" sibTransId="{AB6D572F-0EB9-402A-AE4F-30DA86732A28}"/>
    <dgm:cxn modelId="{7AC51277-DCC5-460D-99AA-0A2973D49264}" srcId="{C2CD18AE-F495-4786-82CC-9EE2A2B1F50B}" destId="{CA691143-2B9D-4C92-92C5-0E6E8B6A0FEC}" srcOrd="0" destOrd="0" parTransId="{7107A83E-6151-4221-BAFB-72FE1B67A3CC}" sibTransId="{BA0B1094-FC1A-4BFF-A491-6D2EA8C9A2F4}"/>
    <dgm:cxn modelId="{1740D086-845C-4704-A65D-E9090A02D75D}" srcId="{6218D4E9-EF3A-474E-AFD2-EE47B80D7356}" destId="{E47C14F7-54CB-4450-896E-89EAD8A575C4}" srcOrd="1" destOrd="0" parTransId="{87157845-6A8D-4740-B389-128F39168E67}" sibTransId="{156E0F73-95EF-4864-B0CD-3A69F207A841}"/>
    <dgm:cxn modelId="{034F6E91-9910-4EEB-8759-DAE22AE053FA}" type="presOf" srcId="{EFD60610-54CB-47BD-BA0D-8653CF2AF150}" destId="{CCABF85E-A175-45B4-9846-6C8126D4C8A1}" srcOrd="0" destOrd="0" presId="urn:microsoft.com/office/officeart/2005/8/layout/lProcess2"/>
    <dgm:cxn modelId="{67E9E4B1-895A-4D60-B668-E9EAB462D78C}" type="presOf" srcId="{6218D4E9-EF3A-474E-AFD2-EE47B80D7356}" destId="{AA13ACC0-EA6F-442D-A1E9-76A3331EDF4E}" srcOrd="1" destOrd="0" presId="urn:microsoft.com/office/officeart/2005/8/layout/lProcess2"/>
    <dgm:cxn modelId="{A27A94BE-0F32-4A4D-8549-7456D66F53A0}" srcId="{CA691143-2B9D-4C92-92C5-0E6E8B6A0FEC}" destId="{EFD60610-54CB-47BD-BA0D-8653CF2AF150}" srcOrd="1" destOrd="0" parTransId="{1164CFB5-27A0-4D58-A3A0-1E381F40944B}" sibTransId="{16E3DAE8-1221-41AE-96A8-811A8333E252}"/>
    <dgm:cxn modelId="{B85149D8-DFC0-495D-A50C-AF722A36CE56}" type="presOf" srcId="{90A139D2-0EEC-49EB-AA9D-8BBA09436AB9}" destId="{ECBEF0BF-1D4C-4A7E-AF85-EEE7CCF2D90E}" srcOrd="0" destOrd="0" presId="urn:microsoft.com/office/officeart/2005/8/layout/lProcess2"/>
    <dgm:cxn modelId="{152897DE-48E6-47C8-8002-8E59A897173C}" type="presOf" srcId="{6218D4E9-EF3A-474E-AFD2-EE47B80D7356}" destId="{DBC1B529-5051-4A73-A0AF-1688B64AE633}" srcOrd="0" destOrd="0" presId="urn:microsoft.com/office/officeart/2005/8/layout/lProcess2"/>
    <dgm:cxn modelId="{AFEC8DE2-6FCD-44FA-A0EF-AF3EC906CEB2}" type="presOf" srcId="{CA691143-2B9D-4C92-92C5-0E6E8B6A0FEC}" destId="{C39B2846-C1CC-414E-BBA1-B5FB6243077C}" srcOrd="0" destOrd="0" presId="urn:microsoft.com/office/officeart/2005/8/layout/lProcess2"/>
    <dgm:cxn modelId="{968AB4E8-DD5A-4C25-AC1F-A3B7FFACC806}" srcId="{CA691143-2B9D-4C92-92C5-0E6E8B6A0FEC}" destId="{5DA7C7D0-168E-4C1A-91B3-052128128F67}" srcOrd="0" destOrd="0" parTransId="{61BB74D2-5562-4529-99A9-7190522FE3B2}" sibTransId="{4E586A69-1EF5-4DD3-8A2C-A58C2AB81F6E}"/>
    <dgm:cxn modelId="{5B55F6F2-132E-40E3-AC66-DC248D6A0F56}" type="presOf" srcId="{C2CD18AE-F495-4786-82CC-9EE2A2B1F50B}" destId="{95A16619-2F28-4B03-8837-40AA26B8F30E}" srcOrd="0" destOrd="0" presId="urn:microsoft.com/office/officeart/2005/8/layout/lProcess2"/>
    <dgm:cxn modelId="{4E907BF5-B8BE-43F8-8939-B536BE7C8988}" srcId="{862750E7-1A3A-43BB-8B4B-F9FDD821A35C}" destId="{95062C86-81DC-4715-9010-957B1A8B8109}" srcOrd="2" destOrd="0" parTransId="{4173EF5F-57AA-46B3-84F3-31745B0F2975}" sibTransId="{EA5159FC-6557-4112-8282-75692A1D6C73}"/>
    <dgm:cxn modelId="{1F717DF0-FE68-42C7-A10E-D148B659EE36}" type="presParOf" srcId="{95A16619-2F28-4B03-8837-40AA26B8F30E}" destId="{A4B49B2C-4736-46CE-B97D-C01976A873AE}" srcOrd="0" destOrd="0" presId="urn:microsoft.com/office/officeart/2005/8/layout/lProcess2"/>
    <dgm:cxn modelId="{3BC5A889-1D63-44DE-880F-117236E12054}" type="presParOf" srcId="{A4B49B2C-4736-46CE-B97D-C01976A873AE}" destId="{C39B2846-C1CC-414E-BBA1-B5FB6243077C}" srcOrd="0" destOrd="0" presId="urn:microsoft.com/office/officeart/2005/8/layout/lProcess2"/>
    <dgm:cxn modelId="{D2FDFBB2-28CF-4B1F-8860-36C56B4BB1A4}" type="presParOf" srcId="{A4B49B2C-4736-46CE-B97D-C01976A873AE}" destId="{6158FB43-9791-450D-B626-3146B4308592}" srcOrd="1" destOrd="0" presId="urn:microsoft.com/office/officeart/2005/8/layout/lProcess2"/>
    <dgm:cxn modelId="{49848B5D-5BAA-4E39-9825-D248D121BD3E}" type="presParOf" srcId="{A4B49B2C-4736-46CE-B97D-C01976A873AE}" destId="{983FEC5F-A263-4811-8D3D-468797FD6530}" srcOrd="2" destOrd="0" presId="urn:microsoft.com/office/officeart/2005/8/layout/lProcess2"/>
    <dgm:cxn modelId="{F941299C-6DDD-4CCE-85AA-D8B367C374FF}" type="presParOf" srcId="{983FEC5F-A263-4811-8D3D-468797FD6530}" destId="{2AAA5963-5718-4B5C-A0FB-3BAE1454EA35}" srcOrd="0" destOrd="0" presId="urn:microsoft.com/office/officeart/2005/8/layout/lProcess2"/>
    <dgm:cxn modelId="{05D61C0E-F924-47E4-9E52-0E3AB30E8784}" type="presParOf" srcId="{2AAA5963-5718-4B5C-A0FB-3BAE1454EA35}" destId="{7D62CDAC-05A7-4B23-8439-37A72F1E7F4D}" srcOrd="0" destOrd="0" presId="urn:microsoft.com/office/officeart/2005/8/layout/lProcess2"/>
    <dgm:cxn modelId="{663E89E6-C1D4-42ED-AFBB-A25B733BD1CE}" type="presParOf" srcId="{2AAA5963-5718-4B5C-A0FB-3BAE1454EA35}" destId="{11BAD44A-CC7A-4808-898B-CC1E6A424F4B}" srcOrd="1" destOrd="0" presId="urn:microsoft.com/office/officeart/2005/8/layout/lProcess2"/>
    <dgm:cxn modelId="{584E9AFF-44F8-449B-A675-E7FC26164467}" type="presParOf" srcId="{2AAA5963-5718-4B5C-A0FB-3BAE1454EA35}" destId="{CCABF85E-A175-45B4-9846-6C8126D4C8A1}" srcOrd="2" destOrd="0" presId="urn:microsoft.com/office/officeart/2005/8/layout/lProcess2"/>
    <dgm:cxn modelId="{FDF510A2-6F0E-4159-B604-35D3108676F6}" type="presParOf" srcId="{95A16619-2F28-4B03-8837-40AA26B8F30E}" destId="{D2760623-D172-4CAF-9955-4A223F581B15}" srcOrd="1" destOrd="0" presId="urn:microsoft.com/office/officeart/2005/8/layout/lProcess2"/>
    <dgm:cxn modelId="{06F0EC4A-B1B7-4196-B140-E27DD7DA8772}" type="presParOf" srcId="{95A16619-2F28-4B03-8837-40AA26B8F30E}" destId="{B876D7A7-D714-4BB5-B39D-5305354F98C3}" srcOrd="2" destOrd="0" presId="urn:microsoft.com/office/officeart/2005/8/layout/lProcess2"/>
    <dgm:cxn modelId="{705F293A-B784-4D79-ABC6-DB4BE803A8B6}" type="presParOf" srcId="{B876D7A7-D714-4BB5-B39D-5305354F98C3}" destId="{48281D94-1B8E-4107-9872-D8C2CAA9D9CE}" srcOrd="0" destOrd="0" presId="urn:microsoft.com/office/officeart/2005/8/layout/lProcess2"/>
    <dgm:cxn modelId="{E82CD373-B72C-4FBD-9B08-2ED1037AF935}" type="presParOf" srcId="{B876D7A7-D714-4BB5-B39D-5305354F98C3}" destId="{85D13BEE-849E-4E92-B535-CB3008B465C7}" srcOrd="1" destOrd="0" presId="urn:microsoft.com/office/officeart/2005/8/layout/lProcess2"/>
    <dgm:cxn modelId="{C5EE9E37-5B71-4797-B76C-5B1B4165DCE2}" type="presParOf" srcId="{B876D7A7-D714-4BB5-B39D-5305354F98C3}" destId="{5792AD8A-0A01-4E94-8A2D-E160D449D2C9}" srcOrd="2" destOrd="0" presId="urn:microsoft.com/office/officeart/2005/8/layout/lProcess2"/>
    <dgm:cxn modelId="{A58AE6BC-1B34-4A41-9F22-45F773FD6D5B}" type="presParOf" srcId="{5792AD8A-0A01-4E94-8A2D-E160D449D2C9}" destId="{0B48B40D-1472-45B1-894B-39389C338BB2}" srcOrd="0" destOrd="0" presId="urn:microsoft.com/office/officeart/2005/8/layout/lProcess2"/>
    <dgm:cxn modelId="{73ED712B-CB09-4CA4-B050-8E68C06E11E1}" type="presParOf" srcId="{0B48B40D-1472-45B1-894B-39389C338BB2}" destId="{ECBEF0BF-1D4C-4A7E-AF85-EEE7CCF2D90E}" srcOrd="0" destOrd="0" presId="urn:microsoft.com/office/officeart/2005/8/layout/lProcess2"/>
    <dgm:cxn modelId="{44C29CCA-0697-45E6-99BE-CA6289B379DE}" type="presParOf" srcId="{0B48B40D-1472-45B1-894B-39389C338BB2}" destId="{CCAE59C6-B55D-437D-BA9D-2147C5380D65}" srcOrd="1" destOrd="0" presId="urn:microsoft.com/office/officeart/2005/8/layout/lProcess2"/>
    <dgm:cxn modelId="{1730EBCE-86D8-4C46-93E1-4DD4C2396E91}" type="presParOf" srcId="{0B48B40D-1472-45B1-894B-39389C338BB2}" destId="{D477FE24-B9D8-4D6D-8A89-D1491F0CA051}" srcOrd="2" destOrd="0" presId="urn:microsoft.com/office/officeart/2005/8/layout/lProcess2"/>
    <dgm:cxn modelId="{610A7272-DEF2-4497-A6D7-8258F34B8F01}" type="presParOf" srcId="{0B48B40D-1472-45B1-894B-39389C338BB2}" destId="{D9863B2A-190E-4EC5-B69E-ACEF4859FE02}" srcOrd="3" destOrd="0" presId="urn:microsoft.com/office/officeart/2005/8/layout/lProcess2"/>
    <dgm:cxn modelId="{6833AF85-AA56-4FFA-AAC2-77017A0D0B84}" type="presParOf" srcId="{0B48B40D-1472-45B1-894B-39389C338BB2}" destId="{69FCC622-8369-481B-B8C4-3EB27F743C37}" srcOrd="4" destOrd="0" presId="urn:microsoft.com/office/officeart/2005/8/layout/lProcess2"/>
    <dgm:cxn modelId="{C0C3CE78-BE47-463A-8D36-EA048FFD8D01}" type="presParOf" srcId="{95A16619-2F28-4B03-8837-40AA26B8F30E}" destId="{108A38E3-1D31-4462-89C1-C9C6E84825D3}" srcOrd="3" destOrd="0" presId="urn:microsoft.com/office/officeart/2005/8/layout/lProcess2"/>
    <dgm:cxn modelId="{A93C27AE-5FA5-45A4-914A-E2A762CEED0B}" type="presParOf" srcId="{95A16619-2F28-4B03-8837-40AA26B8F30E}" destId="{51783436-C339-4C83-A4DA-46EB20B0239E}" srcOrd="4" destOrd="0" presId="urn:microsoft.com/office/officeart/2005/8/layout/lProcess2"/>
    <dgm:cxn modelId="{ACBC9D1D-EBBB-4433-92BE-6AA03857188C}" type="presParOf" srcId="{51783436-C339-4C83-A4DA-46EB20B0239E}" destId="{DBC1B529-5051-4A73-A0AF-1688B64AE633}" srcOrd="0" destOrd="0" presId="urn:microsoft.com/office/officeart/2005/8/layout/lProcess2"/>
    <dgm:cxn modelId="{6F281A55-90D9-403A-9925-66DE990697E1}" type="presParOf" srcId="{51783436-C339-4C83-A4DA-46EB20B0239E}" destId="{AA13ACC0-EA6F-442D-A1E9-76A3331EDF4E}" srcOrd="1" destOrd="0" presId="urn:microsoft.com/office/officeart/2005/8/layout/lProcess2"/>
    <dgm:cxn modelId="{AF01180B-8D91-4911-BE16-19C470A20435}" type="presParOf" srcId="{51783436-C339-4C83-A4DA-46EB20B0239E}" destId="{B8784553-CDC8-4E08-BCA1-09784B808013}" srcOrd="2" destOrd="0" presId="urn:microsoft.com/office/officeart/2005/8/layout/lProcess2"/>
    <dgm:cxn modelId="{6926779C-3CFA-496B-8196-9C8B08F48CC2}" type="presParOf" srcId="{B8784553-CDC8-4E08-BCA1-09784B808013}" destId="{2D49EE94-22DE-436C-9F17-E94D22DFF3E2}" srcOrd="0" destOrd="0" presId="urn:microsoft.com/office/officeart/2005/8/layout/lProcess2"/>
    <dgm:cxn modelId="{48773DDF-DE57-4FDA-84D6-2603FD403517}" type="presParOf" srcId="{2D49EE94-22DE-436C-9F17-E94D22DFF3E2}" destId="{2A2B5AFF-F3F3-4EB6-A097-B871D14CBEA9}" srcOrd="0" destOrd="0" presId="urn:microsoft.com/office/officeart/2005/8/layout/lProcess2"/>
    <dgm:cxn modelId="{1BFFDE9A-7EE7-4BDC-8156-FB372F3A11E6}" type="presParOf" srcId="{2D49EE94-22DE-436C-9F17-E94D22DFF3E2}" destId="{37784B17-7DB0-46D6-BBCA-6A9769058572}" srcOrd="1" destOrd="0" presId="urn:microsoft.com/office/officeart/2005/8/layout/lProcess2"/>
    <dgm:cxn modelId="{55185477-D3C7-4ED1-BAD1-8FEADAF022CB}" type="presParOf" srcId="{2D49EE94-22DE-436C-9F17-E94D22DFF3E2}" destId="{6A332A38-53F0-4534-8620-E8BD2622A4C9}"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6D1C9370-8129-43DA-AC31-F5FDB0CC2AF3}">
      <dgm:prSet custT="1"/>
      <dgm:spPr/>
      <dgm:t>
        <a:bodyPr/>
        <a:lstStyle/>
        <a:p>
          <a:r>
            <a:rPr lang="es-ES" sz="1600" b="1" dirty="0">
              <a:solidFill>
                <a:schemeClr val="tx2"/>
              </a:solidFill>
              <a:latin typeface="Arial" panose="020B0604020202020204" pitchFamily="34" charset="0"/>
              <a:cs typeface="Arial" panose="020B0604020202020204" pitchFamily="34" charset="0"/>
            </a:rPr>
            <a:t>COMISIONES DE TRABAJO</a:t>
          </a:r>
        </a:p>
      </dgm:t>
    </dgm:pt>
    <dgm:pt modelId="{3A32C7DC-3985-451E-BDA4-1746C7B0CC18}" type="parTrans" cxnId="{9D210327-C24C-4D65-A0B8-99033F7E3FF8}">
      <dgm:prSet/>
      <dgm:spPr/>
      <dgm:t>
        <a:bodyPr/>
        <a:lstStyle/>
        <a:p>
          <a:endParaRPr lang="es-ES"/>
        </a:p>
      </dgm:t>
    </dgm:pt>
    <dgm:pt modelId="{47FFD159-8DDC-43B0-AF54-EA325ABCB074}" type="sibTrans" cxnId="{9D210327-C24C-4D65-A0B8-99033F7E3FF8}">
      <dgm:prSet/>
      <dgm:spPr/>
      <dgm:t>
        <a:bodyPr/>
        <a:lstStyle/>
        <a:p>
          <a:endParaRPr lang="es-ES"/>
        </a:p>
      </dgm:t>
    </dgm:pt>
    <dgm:pt modelId="{06A1DEAC-B4BF-40BF-87EE-2FF67857520C}">
      <dgm:prSet custT="1"/>
      <dgm:spPr/>
      <dgm:t>
        <a:bodyPr/>
        <a:lstStyle/>
        <a:p>
          <a:r>
            <a:rPr lang="es-ES" sz="1600" dirty="0">
              <a:latin typeface="Arial" panose="020B0604020202020204" pitchFamily="34" charset="0"/>
              <a:cs typeface="Arial" panose="020B0604020202020204" pitchFamily="34" charset="0"/>
            </a:rPr>
            <a:t>Disposición Adicional Octava. Comisión Técnica.</a:t>
          </a:r>
        </a:p>
      </dgm:t>
    </dgm:pt>
    <dgm:pt modelId="{A2BE2965-AF87-4D2F-81B6-0100257ECE82}" type="parTrans" cxnId="{11C8628D-7893-45CC-A991-DA2402E8E829}">
      <dgm:prSet/>
      <dgm:spPr/>
      <dgm:t>
        <a:bodyPr/>
        <a:lstStyle/>
        <a:p>
          <a:endParaRPr lang="es-ES"/>
        </a:p>
      </dgm:t>
    </dgm:pt>
    <dgm:pt modelId="{BFFBD253-1D22-4F2A-A01B-A3B145B0BE27}" type="sibTrans" cxnId="{11C8628D-7893-45CC-A991-DA2402E8E829}">
      <dgm:prSet/>
      <dgm:spPr/>
      <dgm:t>
        <a:bodyPr/>
        <a:lstStyle/>
        <a:p>
          <a:endParaRPr lang="es-ES"/>
        </a:p>
      </dgm:t>
    </dgm:pt>
    <dgm:pt modelId="{9B82CBFF-19AC-4AB9-94E6-D27552F18647}">
      <dgm:prSet custT="1"/>
      <dgm:spPr/>
      <dgm:t>
        <a:bodyPr/>
        <a:lstStyle/>
        <a:p>
          <a:r>
            <a:rPr lang="es-ES" sz="1600" dirty="0">
              <a:latin typeface="Arial" panose="020B0604020202020204" pitchFamily="34" charset="0"/>
              <a:cs typeface="Arial" panose="020B0604020202020204" pitchFamily="34" charset="0"/>
            </a:rPr>
            <a:t>Constituir una comisión técnica de trabajo que se reunirá periódicamente y que estará formada por los firmantes del Convenio colectivo. Dicha comisión se constituirá dentro de los tres meses siguientes desde la publicación del Convenio colectivo en el BOE y se reunirá siempre que sea necesario a propuesta de cada una de las partes firmantes del convenio colectivo. Las conclusiones se trasladarán a la comisión negociadora.</a:t>
          </a:r>
        </a:p>
      </dgm:t>
    </dgm:pt>
    <dgm:pt modelId="{CCD7371C-0826-401F-A82D-07C1010AA6EF}" type="parTrans" cxnId="{5CC73D3E-8A71-41CE-A855-D880B8A094C6}">
      <dgm:prSet/>
      <dgm:spPr/>
      <dgm:t>
        <a:bodyPr/>
        <a:lstStyle/>
        <a:p>
          <a:endParaRPr lang="es-ES"/>
        </a:p>
      </dgm:t>
    </dgm:pt>
    <dgm:pt modelId="{3BB048DB-B1D5-4E1A-8FE1-583199CCB174}" type="sibTrans" cxnId="{5CC73D3E-8A71-41CE-A855-D880B8A094C6}">
      <dgm:prSet/>
      <dgm:spPr/>
      <dgm:t>
        <a:bodyPr/>
        <a:lstStyle/>
        <a:p>
          <a:endParaRPr lang="es-ES"/>
        </a:p>
      </dgm:t>
    </dgm:pt>
    <dgm:pt modelId="{E66EB52E-AF0F-4F4B-AF22-60E582A9CA17}">
      <dgm:prSet custT="1"/>
      <dgm:spPr/>
      <dgm:t>
        <a:bodyPr/>
        <a:lstStyle/>
        <a:p>
          <a:r>
            <a:rPr lang="es-ES" sz="1600" dirty="0">
              <a:latin typeface="Arial" panose="020B0604020202020204" pitchFamily="34" charset="0"/>
              <a:cs typeface="Arial" panose="020B0604020202020204" pitchFamily="34" charset="0"/>
            </a:rPr>
            <a:t>Los temas a tratar por la comisión serán, al menos:</a:t>
          </a:r>
        </a:p>
      </dgm:t>
    </dgm:pt>
    <dgm:pt modelId="{D1013432-53CB-4C63-8938-5DFB3DA07F95}" type="parTrans" cxnId="{9019164F-C57A-488D-9348-A4754CAE1A29}">
      <dgm:prSet/>
      <dgm:spPr/>
      <dgm:t>
        <a:bodyPr/>
        <a:lstStyle/>
        <a:p>
          <a:endParaRPr lang="es-ES"/>
        </a:p>
      </dgm:t>
    </dgm:pt>
    <dgm:pt modelId="{76C1F8C3-03E8-461B-A6E3-C8A32229E929}" type="sibTrans" cxnId="{9019164F-C57A-488D-9348-A4754CAE1A29}">
      <dgm:prSet/>
      <dgm:spPr/>
      <dgm:t>
        <a:bodyPr/>
        <a:lstStyle/>
        <a:p>
          <a:endParaRPr lang="es-ES"/>
        </a:p>
      </dgm:t>
    </dgm:pt>
    <dgm:pt modelId="{8451E7EE-53FE-4CD7-B9AF-1123E37C06C1}">
      <dgm:prSet custT="1"/>
      <dgm:spPr/>
      <dgm:t>
        <a:bodyPr/>
        <a:lstStyle/>
        <a:p>
          <a:r>
            <a:rPr lang="es-ES" sz="1600" dirty="0">
              <a:latin typeface="Arial" panose="020B0604020202020204" pitchFamily="34" charset="0"/>
              <a:cs typeface="Arial" panose="020B0604020202020204" pitchFamily="34" charset="0"/>
            </a:rPr>
            <a:t>- </a:t>
          </a:r>
          <a:r>
            <a:rPr lang="es-ES" sz="1600" b="1" dirty="0">
              <a:latin typeface="Arial" panose="020B0604020202020204" pitchFamily="34" charset="0"/>
              <a:cs typeface="Arial" panose="020B0604020202020204" pitchFamily="34" charset="0"/>
            </a:rPr>
            <a:t>Clasificación profesional. </a:t>
          </a:r>
        </a:p>
      </dgm:t>
    </dgm:pt>
    <dgm:pt modelId="{C1689B79-D722-49C3-8BE4-A13B36C17C11}" type="parTrans" cxnId="{D379B648-1F02-458A-B4E3-6DE02FD0C3B3}">
      <dgm:prSet/>
      <dgm:spPr/>
      <dgm:t>
        <a:bodyPr/>
        <a:lstStyle/>
        <a:p>
          <a:endParaRPr lang="es-ES"/>
        </a:p>
      </dgm:t>
    </dgm:pt>
    <dgm:pt modelId="{7E62E24E-6131-474D-B2DC-CCDD18777341}" type="sibTrans" cxnId="{D379B648-1F02-458A-B4E3-6DE02FD0C3B3}">
      <dgm:prSet/>
      <dgm:spPr/>
      <dgm:t>
        <a:bodyPr/>
        <a:lstStyle/>
        <a:p>
          <a:endParaRPr lang="es-ES"/>
        </a:p>
      </dgm:t>
    </dgm:pt>
    <dgm:pt modelId="{FC1B953C-6DE9-4B66-BD07-0787B58F00B9}">
      <dgm:prSet custT="1"/>
      <dgm:spPr/>
      <dgm:t>
        <a:bodyPr/>
        <a:lstStyle/>
        <a:p>
          <a:r>
            <a:rPr lang="es-ES" sz="1600" b="1" dirty="0">
              <a:latin typeface="Arial" panose="020B0604020202020204" pitchFamily="34" charset="0"/>
              <a:cs typeface="Arial" panose="020B0604020202020204" pitchFamily="34" charset="0"/>
            </a:rPr>
            <a:t>- Análisis del esquema de previsión social.</a:t>
          </a:r>
        </a:p>
      </dgm:t>
    </dgm:pt>
    <dgm:pt modelId="{2235F985-0242-4D26-B3DC-4ED9F07AAE2F}" type="parTrans" cxnId="{D01A57BC-182B-452D-8F61-12B0606DBCB1}">
      <dgm:prSet/>
      <dgm:spPr/>
      <dgm:t>
        <a:bodyPr/>
        <a:lstStyle/>
        <a:p>
          <a:endParaRPr lang="es-ES"/>
        </a:p>
      </dgm:t>
    </dgm:pt>
    <dgm:pt modelId="{74ECD9BF-70FC-401C-BC2B-1753BA092E50}" type="sibTrans" cxnId="{D01A57BC-182B-452D-8F61-12B0606DBCB1}">
      <dgm:prSet/>
      <dgm:spPr/>
      <dgm:t>
        <a:bodyPr/>
        <a:lstStyle/>
        <a:p>
          <a:endParaRPr lang="es-ES"/>
        </a:p>
      </dgm:t>
    </dgm:pt>
    <dgm:pt modelId="{7E5EF615-4B64-48FA-B48D-2C311510B3D1}">
      <dgm:prSet custT="1"/>
      <dgm:spPr/>
      <dgm:t>
        <a:bodyPr/>
        <a:lstStyle/>
        <a:p>
          <a:r>
            <a:rPr lang="es-ES" sz="1600" b="1" dirty="0">
              <a:latin typeface="Arial" panose="020B0604020202020204" pitchFamily="34" charset="0"/>
              <a:cs typeface="Arial" panose="020B0604020202020204" pitchFamily="34" charset="0"/>
            </a:rPr>
            <a:t>- Análisis del absentismo.</a:t>
          </a:r>
        </a:p>
      </dgm:t>
    </dgm:pt>
    <dgm:pt modelId="{05938062-B80E-4150-9FE9-A29B79438A14}" type="parTrans" cxnId="{B8391F99-E5C2-4E37-82F7-158F7EBAECEE}">
      <dgm:prSet/>
      <dgm:spPr/>
      <dgm:t>
        <a:bodyPr/>
        <a:lstStyle/>
        <a:p>
          <a:endParaRPr lang="es-ES"/>
        </a:p>
      </dgm:t>
    </dgm:pt>
    <dgm:pt modelId="{68F4CFD8-0A62-4936-9D18-766BA51A774A}" type="sibTrans" cxnId="{B8391F99-E5C2-4E37-82F7-158F7EBAECEE}">
      <dgm:prSet/>
      <dgm:spPr/>
      <dgm:t>
        <a:bodyPr/>
        <a:lstStyle/>
        <a:p>
          <a:endParaRPr lang="es-ES"/>
        </a:p>
      </dgm:t>
    </dgm:pt>
    <dgm:pt modelId="{1A972B2F-87D4-4BBD-BBBE-DC5DD01B1E16}">
      <dgm:prSet custT="1"/>
      <dgm:spPr/>
      <dgm:t>
        <a:bodyPr/>
        <a:lstStyle/>
        <a:p>
          <a:r>
            <a:rPr lang="es-ES" sz="1600" b="1" dirty="0">
              <a:latin typeface="Arial" panose="020B0604020202020204" pitchFamily="34" charset="0"/>
              <a:cs typeface="Arial" panose="020B0604020202020204" pitchFamily="34" charset="0"/>
            </a:rPr>
            <a:t>- Revisión de la regulación de la Incapacidad Temporal.</a:t>
          </a:r>
        </a:p>
      </dgm:t>
    </dgm:pt>
    <dgm:pt modelId="{28F1695E-9DC9-4ED7-9539-6F42295BE527}" type="parTrans" cxnId="{98EEF5AD-7CB2-4570-84A4-B34C39C04C9F}">
      <dgm:prSet/>
      <dgm:spPr/>
      <dgm:t>
        <a:bodyPr/>
        <a:lstStyle/>
        <a:p>
          <a:endParaRPr lang="es-ES"/>
        </a:p>
      </dgm:t>
    </dgm:pt>
    <dgm:pt modelId="{39EC149F-94D2-40F3-ADFB-951E67D6B8F7}" type="sibTrans" cxnId="{98EEF5AD-7CB2-4570-84A4-B34C39C04C9F}">
      <dgm:prSet/>
      <dgm:spPr/>
      <dgm:t>
        <a:bodyPr/>
        <a:lstStyle/>
        <a:p>
          <a:endParaRPr lang="es-ES"/>
        </a:p>
      </dgm:t>
    </dgm:pt>
    <dgm:pt modelId="{95A16619-2F28-4B03-8837-40AA26B8F30E}" type="pres">
      <dgm:prSet presAssocID="{C2CD18AE-F495-4786-82CC-9EE2A2B1F50B}" presName="theList" presStyleCnt="0">
        <dgm:presLayoutVars>
          <dgm:dir/>
          <dgm:animLvl val="lvl"/>
          <dgm:resizeHandles val="exact"/>
        </dgm:presLayoutVars>
      </dgm:prSet>
      <dgm:spPr/>
    </dgm:pt>
    <dgm:pt modelId="{40F706B1-4554-4960-8849-3D4F6E479551}" type="pres">
      <dgm:prSet presAssocID="{6D1C9370-8129-43DA-AC31-F5FDB0CC2AF3}" presName="compNode" presStyleCnt="0"/>
      <dgm:spPr/>
    </dgm:pt>
    <dgm:pt modelId="{84B59A02-1A5C-4756-B571-F9FF2CC12892}" type="pres">
      <dgm:prSet presAssocID="{6D1C9370-8129-43DA-AC31-F5FDB0CC2AF3}" presName="aNode" presStyleLbl="bgShp" presStyleIdx="0" presStyleCnt="2" custScaleX="2000000" custLinFactNeighborX="5209" custLinFactNeighborY="4379"/>
      <dgm:spPr/>
    </dgm:pt>
    <dgm:pt modelId="{282CCCE4-BCAE-4B42-9713-6EFA2836D0BF}" type="pres">
      <dgm:prSet presAssocID="{6D1C9370-8129-43DA-AC31-F5FDB0CC2AF3}" presName="textNode" presStyleLbl="bgShp" presStyleIdx="0" presStyleCnt="2"/>
      <dgm:spPr/>
    </dgm:pt>
    <dgm:pt modelId="{BB158AFB-F542-4C0F-90DA-B75018182D46}" type="pres">
      <dgm:prSet presAssocID="{6D1C9370-8129-43DA-AC31-F5FDB0CC2AF3}" presName="compChildNode" presStyleCnt="0"/>
      <dgm:spPr/>
    </dgm:pt>
    <dgm:pt modelId="{0A4D6758-1920-4328-8F6C-565E45206835}" type="pres">
      <dgm:prSet presAssocID="{6D1C9370-8129-43DA-AC31-F5FDB0CC2AF3}" presName="theInnerList" presStyleCnt="0"/>
      <dgm:spPr/>
    </dgm:pt>
    <dgm:pt modelId="{63BC46AD-C46A-4F8C-8428-C1D4FC590828}" type="pres">
      <dgm:prSet presAssocID="{06A1DEAC-B4BF-40BF-87EE-2FF67857520C}" presName="childNode" presStyleLbl="node1" presStyleIdx="0" presStyleCnt="6" custScaleX="2000000" custLinFactNeighborX="6511" custLinFactNeighborY="-97404">
        <dgm:presLayoutVars>
          <dgm:bulletEnabled val="1"/>
        </dgm:presLayoutVars>
      </dgm:prSet>
      <dgm:spPr/>
    </dgm:pt>
    <dgm:pt modelId="{A4CA6F2F-D6B1-47C9-8DE6-76FF04BF594E}" type="pres">
      <dgm:prSet presAssocID="{06A1DEAC-B4BF-40BF-87EE-2FF67857520C}" presName="aSpace2" presStyleCnt="0"/>
      <dgm:spPr/>
    </dgm:pt>
    <dgm:pt modelId="{B12B9589-A28C-4DF1-96F0-6C2060A33091}" type="pres">
      <dgm:prSet presAssocID="{9B82CBFF-19AC-4AB9-94E6-D27552F18647}" presName="childNode" presStyleLbl="node1" presStyleIdx="1" presStyleCnt="6" custScaleX="2000000" custScaleY="584732" custLinFactY="15820" custLinFactNeighborX="6511" custLinFactNeighborY="100000">
        <dgm:presLayoutVars>
          <dgm:bulletEnabled val="1"/>
        </dgm:presLayoutVars>
      </dgm:prSet>
      <dgm:spPr/>
    </dgm:pt>
    <dgm:pt modelId="{B2AD19AC-133D-465E-95B7-0992B66BC315}" type="pres">
      <dgm:prSet presAssocID="{6D1C9370-8129-43DA-AC31-F5FDB0CC2AF3}" presName="aSpace" presStyleCnt="0"/>
      <dgm:spPr/>
    </dgm:pt>
    <dgm:pt modelId="{6A0F2E89-0940-4C66-9C42-F1C2032FA275}" type="pres">
      <dgm:prSet presAssocID="{E66EB52E-AF0F-4F4B-AF22-60E582A9CA17}" presName="compNode" presStyleCnt="0"/>
      <dgm:spPr/>
    </dgm:pt>
    <dgm:pt modelId="{DCD5EF50-763F-42E1-85F4-2AB42881BC40}" type="pres">
      <dgm:prSet presAssocID="{E66EB52E-AF0F-4F4B-AF22-60E582A9CA17}" presName="aNode" presStyleLbl="bgShp" presStyleIdx="1" presStyleCnt="2" custScaleX="2000000" custLinFactNeighborX="4940" custLinFactNeighborY="4379"/>
      <dgm:spPr/>
    </dgm:pt>
    <dgm:pt modelId="{6BFEAC36-C827-4A56-84AD-2F628478F5AC}" type="pres">
      <dgm:prSet presAssocID="{E66EB52E-AF0F-4F4B-AF22-60E582A9CA17}" presName="textNode" presStyleLbl="bgShp" presStyleIdx="1" presStyleCnt="2"/>
      <dgm:spPr/>
    </dgm:pt>
    <dgm:pt modelId="{0A1A8252-B5C9-41A5-AE39-7C9C104837FD}" type="pres">
      <dgm:prSet presAssocID="{E66EB52E-AF0F-4F4B-AF22-60E582A9CA17}" presName="compChildNode" presStyleCnt="0"/>
      <dgm:spPr/>
    </dgm:pt>
    <dgm:pt modelId="{F9FF1B92-D285-4E3D-846B-5961E597AA58}" type="pres">
      <dgm:prSet presAssocID="{E66EB52E-AF0F-4F4B-AF22-60E582A9CA17}" presName="theInnerList" presStyleCnt="0"/>
      <dgm:spPr/>
    </dgm:pt>
    <dgm:pt modelId="{4B0DE3F6-46C8-4068-B7D4-671399B3E1A9}" type="pres">
      <dgm:prSet presAssocID="{8451E7EE-53FE-4CD7-B9AF-1123E37C06C1}" presName="childNode" presStyleLbl="node1" presStyleIdx="2" presStyleCnt="6" custScaleX="2000000" custLinFactY="-54052" custLinFactNeighborX="-15997" custLinFactNeighborY="-100000">
        <dgm:presLayoutVars>
          <dgm:bulletEnabled val="1"/>
        </dgm:presLayoutVars>
      </dgm:prSet>
      <dgm:spPr/>
    </dgm:pt>
    <dgm:pt modelId="{FCD987C8-B2FE-45FE-ADCE-BC37B789644A}" type="pres">
      <dgm:prSet presAssocID="{8451E7EE-53FE-4CD7-B9AF-1123E37C06C1}" presName="aSpace2" presStyleCnt="0"/>
      <dgm:spPr/>
    </dgm:pt>
    <dgm:pt modelId="{65971E29-5A10-4F8F-A879-390BE68EE21B}" type="pres">
      <dgm:prSet presAssocID="{FC1B953C-6DE9-4B66-BD07-0787B58F00B9}" presName="childNode" presStyleLbl="node1" presStyleIdx="3" presStyleCnt="6" custScaleX="2000000" custLinFactY="-40013" custLinFactNeighborX="-2493" custLinFactNeighborY="-100000">
        <dgm:presLayoutVars>
          <dgm:bulletEnabled val="1"/>
        </dgm:presLayoutVars>
      </dgm:prSet>
      <dgm:spPr/>
    </dgm:pt>
    <dgm:pt modelId="{A648B7EA-72CF-4CE2-8272-970438443B02}" type="pres">
      <dgm:prSet presAssocID="{FC1B953C-6DE9-4B66-BD07-0787B58F00B9}" presName="aSpace2" presStyleCnt="0"/>
      <dgm:spPr/>
    </dgm:pt>
    <dgm:pt modelId="{4AFF31DF-0CA7-45D5-BC7F-339791865AB2}" type="pres">
      <dgm:prSet presAssocID="{7E5EF615-4B64-48FA-B48D-2C311510B3D1}" presName="childNode" presStyleLbl="node1" presStyleIdx="4" presStyleCnt="6" custScaleX="2000000" custLinFactY="-27590" custLinFactNeighborX="-6994" custLinFactNeighborY="-100000">
        <dgm:presLayoutVars>
          <dgm:bulletEnabled val="1"/>
        </dgm:presLayoutVars>
      </dgm:prSet>
      <dgm:spPr/>
    </dgm:pt>
    <dgm:pt modelId="{C876CF72-87A7-4F5F-8E33-73B731ACFC96}" type="pres">
      <dgm:prSet presAssocID="{7E5EF615-4B64-48FA-B48D-2C311510B3D1}" presName="aSpace2" presStyleCnt="0"/>
      <dgm:spPr/>
    </dgm:pt>
    <dgm:pt modelId="{B705DD99-BB6B-4536-9D22-36478CC16B9F}" type="pres">
      <dgm:prSet presAssocID="{1A972B2F-87D4-4BBD-BBBE-DC5DD01B1E16}" presName="childNode" presStyleLbl="node1" presStyleIdx="5" presStyleCnt="6" custScaleX="2000000" custLinFactY="-12391" custLinFactNeighborX="15514" custLinFactNeighborY="-100000">
        <dgm:presLayoutVars>
          <dgm:bulletEnabled val="1"/>
        </dgm:presLayoutVars>
      </dgm:prSet>
      <dgm:spPr/>
    </dgm:pt>
  </dgm:ptLst>
  <dgm:cxnLst>
    <dgm:cxn modelId="{9D210327-C24C-4D65-A0B8-99033F7E3FF8}" srcId="{C2CD18AE-F495-4786-82CC-9EE2A2B1F50B}" destId="{6D1C9370-8129-43DA-AC31-F5FDB0CC2AF3}" srcOrd="0" destOrd="0" parTransId="{3A32C7DC-3985-451E-BDA4-1746C7B0CC18}" sibTransId="{47FFD159-8DDC-43B0-AF54-EA325ABCB074}"/>
    <dgm:cxn modelId="{5CC73D3E-8A71-41CE-A855-D880B8A094C6}" srcId="{6D1C9370-8129-43DA-AC31-F5FDB0CC2AF3}" destId="{9B82CBFF-19AC-4AB9-94E6-D27552F18647}" srcOrd="1" destOrd="0" parTransId="{CCD7371C-0826-401F-A82D-07C1010AA6EF}" sibTransId="{3BB048DB-B1D5-4E1A-8FE1-583199CCB174}"/>
    <dgm:cxn modelId="{D379B648-1F02-458A-B4E3-6DE02FD0C3B3}" srcId="{E66EB52E-AF0F-4F4B-AF22-60E582A9CA17}" destId="{8451E7EE-53FE-4CD7-B9AF-1123E37C06C1}" srcOrd="0" destOrd="0" parTransId="{C1689B79-D722-49C3-8BE4-A13B36C17C11}" sibTransId="{7E62E24E-6131-474D-B2DC-CCDD18777341}"/>
    <dgm:cxn modelId="{9019164F-C57A-488D-9348-A4754CAE1A29}" srcId="{C2CD18AE-F495-4786-82CC-9EE2A2B1F50B}" destId="{E66EB52E-AF0F-4F4B-AF22-60E582A9CA17}" srcOrd="1" destOrd="0" parTransId="{D1013432-53CB-4C63-8938-5DFB3DA07F95}" sibTransId="{76C1F8C3-03E8-461B-A6E3-C8A32229E929}"/>
    <dgm:cxn modelId="{573F4B7D-6188-4680-9813-C559351286C1}" type="presOf" srcId="{8451E7EE-53FE-4CD7-B9AF-1123E37C06C1}" destId="{4B0DE3F6-46C8-4068-B7D4-671399B3E1A9}" srcOrd="0" destOrd="0" presId="urn:microsoft.com/office/officeart/2005/8/layout/lProcess2"/>
    <dgm:cxn modelId="{11C8628D-7893-45CC-A991-DA2402E8E829}" srcId="{6D1C9370-8129-43DA-AC31-F5FDB0CC2AF3}" destId="{06A1DEAC-B4BF-40BF-87EE-2FF67857520C}" srcOrd="0" destOrd="0" parTransId="{A2BE2965-AF87-4D2F-81B6-0100257ECE82}" sibTransId="{BFFBD253-1D22-4F2A-A01B-A3B145B0BE27}"/>
    <dgm:cxn modelId="{68CB5F93-908D-4A83-AF6E-7D142BEB9C7D}" type="presOf" srcId="{9B82CBFF-19AC-4AB9-94E6-D27552F18647}" destId="{B12B9589-A28C-4DF1-96F0-6C2060A33091}" srcOrd="0" destOrd="0" presId="urn:microsoft.com/office/officeart/2005/8/layout/lProcess2"/>
    <dgm:cxn modelId="{B8391F99-E5C2-4E37-82F7-158F7EBAECEE}" srcId="{E66EB52E-AF0F-4F4B-AF22-60E582A9CA17}" destId="{7E5EF615-4B64-48FA-B48D-2C311510B3D1}" srcOrd="2" destOrd="0" parTransId="{05938062-B80E-4150-9FE9-A29B79438A14}" sibTransId="{68F4CFD8-0A62-4936-9D18-766BA51A774A}"/>
    <dgm:cxn modelId="{D54BF19B-1886-4CAE-98A8-58F145FF7D6A}" type="presOf" srcId="{7E5EF615-4B64-48FA-B48D-2C311510B3D1}" destId="{4AFF31DF-0CA7-45D5-BC7F-339791865AB2}" srcOrd="0" destOrd="0" presId="urn:microsoft.com/office/officeart/2005/8/layout/lProcess2"/>
    <dgm:cxn modelId="{BA66CF9E-50E4-439F-AE39-12C1521C2A4F}" type="presOf" srcId="{E66EB52E-AF0F-4F4B-AF22-60E582A9CA17}" destId="{6BFEAC36-C827-4A56-84AD-2F628478F5AC}" srcOrd="1" destOrd="0" presId="urn:microsoft.com/office/officeart/2005/8/layout/lProcess2"/>
    <dgm:cxn modelId="{98EEF5AD-7CB2-4570-84A4-B34C39C04C9F}" srcId="{E66EB52E-AF0F-4F4B-AF22-60E582A9CA17}" destId="{1A972B2F-87D4-4BBD-BBBE-DC5DD01B1E16}" srcOrd="3" destOrd="0" parTransId="{28F1695E-9DC9-4ED7-9539-6F42295BE527}" sibTransId="{39EC149F-94D2-40F3-ADFB-951E67D6B8F7}"/>
    <dgm:cxn modelId="{EF37FBB2-8969-46F4-B245-ADC7EB1DEEB9}" type="presOf" srcId="{6D1C9370-8129-43DA-AC31-F5FDB0CC2AF3}" destId="{84B59A02-1A5C-4756-B571-F9FF2CC12892}" srcOrd="0" destOrd="0" presId="urn:microsoft.com/office/officeart/2005/8/layout/lProcess2"/>
    <dgm:cxn modelId="{DF8070B6-5724-4160-8918-89A244E6BF6D}" type="presOf" srcId="{FC1B953C-6DE9-4B66-BD07-0787B58F00B9}" destId="{65971E29-5A10-4F8F-A879-390BE68EE21B}" srcOrd="0" destOrd="0" presId="urn:microsoft.com/office/officeart/2005/8/layout/lProcess2"/>
    <dgm:cxn modelId="{AC1708BA-8B32-4FFC-9EDA-E3C155FB1B7B}" type="presOf" srcId="{1A972B2F-87D4-4BBD-BBBE-DC5DD01B1E16}" destId="{B705DD99-BB6B-4536-9D22-36478CC16B9F}" srcOrd="0" destOrd="0" presId="urn:microsoft.com/office/officeart/2005/8/layout/lProcess2"/>
    <dgm:cxn modelId="{D01A57BC-182B-452D-8F61-12B0606DBCB1}" srcId="{E66EB52E-AF0F-4F4B-AF22-60E582A9CA17}" destId="{FC1B953C-6DE9-4B66-BD07-0787B58F00B9}" srcOrd="1" destOrd="0" parTransId="{2235F985-0242-4D26-B3DC-4ED9F07AAE2F}" sibTransId="{74ECD9BF-70FC-401C-BC2B-1753BA092E50}"/>
    <dgm:cxn modelId="{EE7175C5-4EBE-4DE6-8B90-8EC9EDFE0BD0}" type="presOf" srcId="{6D1C9370-8129-43DA-AC31-F5FDB0CC2AF3}" destId="{282CCCE4-BCAE-4B42-9713-6EFA2836D0BF}" srcOrd="1" destOrd="0" presId="urn:microsoft.com/office/officeart/2005/8/layout/lProcess2"/>
    <dgm:cxn modelId="{392BBFE8-53E5-4CC7-A210-6566B962C81C}" type="presOf" srcId="{06A1DEAC-B4BF-40BF-87EE-2FF67857520C}" destId="{63BC46AD-C46A-4F8C-8428-C1D4FC590828}" srcOrd="0" destOrd="0" presId="urn:microsoft.com/office/officeart/2005/8/layout/lProcess2"/>
    <dgm:cxn modelId="{5B55F6F2-132E-40E3-AC66-DC248D6A0F56}" type="presOf" srcId="{C2CD18AE-F495-4786-82CC-9EE2A2B1F50B}" destId="{95A16619-2F28-4B03-8837-40AA26B8F30E}" srcOrd="0" destOrd="0" presId="urn:microsoft.com/office/officeart/2005/8/layout/lProcess2"/>
    <dgm:cxn modelId="{D264B6FF-65C8-4800-A595-B249BE7C3E87}" type="presOf" srcId="{E66EB52E-AF0F-4F4B-AF22-60E582A9CA17}" destId="{DCD5EF50-763F-42E1-85F4-2AB42881BC40}" srcOrd="0" destOrd="0" presId="urn:microsoft.com/office/officeart/2005/8/layout/lProcess2"/>
    <dgm:cxn modelId="{729384C7-2E88-47CC-AD54-8A00DBD0B660}" type="presParOf" srcId="{95A16619-2F28-4B03-8837-40AA26B8F30E}" destId="{40F706B1-4554-4960-8849-3D4F6E479551}" srcOrd="0" destOrd="0" presId="urn:microsoft.com/office/officeart/2005/8/layout/lProcess2"/>
    <dgm:cxn modelId="{0CF85ABB-1B10-428D-B514-95898211C3FE}" type="presParOf" srcId="{40F706B1-4554-4960-8849-3D4F6E479551}" destId="{84B59A02-1A5C-4756-B571-F9FF2CC12892}" srcOrd="0" destOrd="0" presId="urn:microsoft.com/office/officeart/2005/8/layout/lProcess2"/>
    <dgm:cxn modelId="{B7C4A3F5-6024-46A7-B131-2C7D588A2F68}" type="presParOf" srcId="{40F706B1-4554-4960-8849-3D4F6E479551}" destId="{282CCCE4-BCAE-4B42-9713-6EFA2836D0BF}" srcOrd="1" destOrd="0" presId="urn:microsoft.com/office/officeart/2005/8/layout/lProcess2"/>
    <dgm:cxn modelId="{B1BE2E39-E864-482C-86D8-78A8A3414336}" type="presParOf" srcId="{40F706B1-4554-4960-8849-3D4F6E479551}" destId="{BB158AFB-F542-4C0F-90DA-B75018182D46}" srcOrd="2" destOrd="0" presId="urn:microsoft.com/office/officeart/2005/8/layout/lProcess2"/>
    <dgm:cxn modelId="{06903918-4EF4-438D-AFD6-838E2F7C7882}" type="presParOf" srcId="{BB158AFB-F542-4C0F-90DA-B75018182D46}" destId="{0A4D6758-1920-4328-8F6C-565E45206835}" srcOrd="0" destOrd="0" presId="urn:microsoft.com/office/officeart/2005/8/layout/lProcess2"/>
    <dgm:cxn modelId="{B5516946-3633-43C6-91F2-6098E0FAE93E}" type="presParOf" srcId="{0A4D6758-1920-4328-8F6C-565E45206835}" destId="{63BC46AD-C46A-4F8C-8428-C1D4FC590828}" srcOrd="0" destOrd="0" presId="urn:microsoft.com/office/officeart/2005/8/layout/lProcess2"/>
    <dgm:cxn modelId="{420EA1A4-A94B-4791-9830-C843408E2ECA}" type="presParOf" srcId="{0A4D6758-1920-4328-8F6C-565E45206835}" destId="{A4CA6F2F-D6B1-47C9-8DE6-76FF04BF594E}" srcOrd="1" destOrd="0" presId="urn:microsoft.com/office/officeart/2005/8/layout/lProcess2"/>
    <dgm:cxn modelId="{B0F89B5F-F824-4B7D-BAF6-DDE58F68F796}" type="presParOf" srcId="{0A4D6758-1920-4328-8F6C-565E45206835}" destId="{B12B9589-A28C-4DF1-96F0-6C2060A33091}" srcOrd="2" destOrd="0" presId="urn:microsoft.com/office/officeart/2005/8/layout/lProcess2"/>
    <dgm:cxn modelId="{778F3DCA-BB19-42A0-B049-509C3DCDEEF0}" type="presParOf" srcId="{95A16619-2F28-4B03-8837-40AA26B8F30E}" destId="{B2AD19AC-133D-465E-95B7-0992B66BC315}" srcOrd="1" destOrd="0" presId="urn:microsoft.com/office/officeart/2005/8/layout/lProcess2"/>
    <dgm:cxn modelId="{77C25A87-0525-4EB6-8877-2DB5EEB0B245}" type="presParOf" srcId="{95A16619-2F28-4B03-8837-40AA26B8F30E}" destId="{6A0F2E89-0940-4C66-9C42-F1C2032FA275}" srcOrd="2" destOrd="0" presId="urn:microsoft.com/office/officeart/2005/8/layout/lProcess2"/>
    <dgm:cxn modelId="{AD26B218-0A14-4A2E-949D-C0798A8954E1}" type="presParOf" srcId="{6A0F2E89-0940-4C66-9C42-F1C2032FA275}" destId="{DCD5EF50-763F-42E1-85F4-2AB42881BC40}" srcOrd="0" destOrd="0" presId="urn:microsoft.com/office/officeart/2005/8/layout/lProcess2"/>
    <dgm:cxn modelId="{5D6C54EE-11A3-4DC1-B009-30AEF61B769B}" type="presParOf" srcId="{6A0F2E89-0940-4C66-9C42-F1C2032FA275}" destId="{6BFEAC36-C827-4A56-84AD-2F628478F5AC}" srcOrd="1" destOrd="0" presId="urn:microsoft.com/office/officeart/2005/8/layout/lProcess2"/>
    <dgm:cxn modelId="{D01A1B2A-D5A5-432E-94DC-61F247CE2F33}" type="presParOf" srcId="{6A0F2E89-0940-4C66-9C42-F1C2032FA275}" destId="{0A1A8252-B5C9-41A5-AE39-7C9C104837FD}" srcOrd="2" destOrd="0" presId="urn:microsoft.com/office/officeart/2005/8/layout/lProcess2"/>
    <dgm:cxn modelId="{4116CD85-0926-4148-8EC3-DE68ACB64309}" type="presParOf" srcId="{0A1A8252-B5C9-41A5-AE39-7C9C104837FD}" destId="{F9FF1B92-D285-4E3D-846B-5961E597AA58}" srcOrd="0" destOrd="0" presId="urn:microsoft.com/office/officeart/2005/8/layout/lProcess2"/>
    <dgm:cxn modelId="{960BCF84-EC09-4FF1-AB11-C3CB930ED57F}" type="presParOf" srcId="{F9FF1B92-D285-4E3D-846B-5961E597AA58}" destId="{4B0DE3F6-46C8-4068-B7D4-671399B3E1A9}" srcOrd="0" destOrd="0" presId="urn:microsoft.com/office/officeart/2005/8/layout/lProcess2"/>
    <dgm:cxn modelId="{69E8C90B-1E41-4FD3-967C-3B7961E55F54}" type="presParOf" srcId="{F9FF1B92-D285-4E3D-846B-5961E597AA58}" destId="{FCD987C8-B2FE-45FE-ADCE-BC37B789644A}" srcOrd="1" destOrd="0" presId="urn:microsoft.com/office/officeart/2005/8/layout/lProcess2"/>
    <dgm:cxn modelId="{4AA9A560-1587-4C21-8F7B-7C0F1F3BA554}" type="presParOf" srcId="{F9FF1B92-D285-4E3D-846B-5961E597AA58}" destId="{65971E29-5A10-4F8F-A879-390BE68EE21B}" srcOrd="2" destOrd="0" presId="urn:microsoft.com/office/officeart/2005/8/layout/lProcess2"/>
    <dgm:cxn modelId="{F2179667-96C4-40B4-A1E9-07C01BCB6BF6}" type="presParOf" srcId="{F9FF1B92-D285-4E3D-846B-5961E597AA58}" destId="{A648B7EA-72CF-4CE2-8272-970438443B02}" srcOrd="3" destOrd="0" presId="urn:microsoft.com/office/officeart/2005/8/layout/lProcess2"/>
    <dgm:cxn modelId="{AD2792DF-0497-4A81-8008-21C8FE7C352D}" type="presParOf" srcId="{F9FF1B92-D285-4E3D-846B-5961E597AA58}" destId="{4AFF31DF-0CA7-45D5-BC7F-339791865AB2}" srcOrd="4" destOrd="0" presId="urn:microsoft.com/office/officeart/2005/8/layout/lProcess2"/>
    <dgm:cxn modelId="{AD5B9382-26BD-48BD-B69B-781A09BAD6EA}" type="presParOf" srcId="{F9FF1B92-D285-4E3D-846B-5961E597AA58}" destId="{C876CF72-87A7-4F5F-8E33-73B731ACFC96}" srcOrd="5" destOrd="0" presId="urn:microsoft.com/office/officeart/2005/8/layout/lProcess2"/>
    <dgm:cxn modelId="{E685479E-B825-4C34-AE68-237AD0EE1A2B}" type="presParOf" srcId="{F9FF1B92-D285-4E3D-846B-5961E597AA58}" destId="{B705DD99-BB6B-4536-9D22-36478CC16B9F}"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365E4958-CB0C-48D4-AF5C-FA06A046C82C}">
      <dgm:prSet custT="1"/>
      <dgm:spPr/>
      <dgm:t>
        <a:bodyPr/>
        <a:lstStyle/>
        <a:p>
          <a:r>
            <a:rPr lang="es-ES" sz="1400" b="1" dirty="0">
              <a:solidFill>
                <a:schemeClr val="tx2"/>
              </a:solidFill>
              <a:latin typeface="Arial" panose="020B0604020202020204" pitchFamily="34" charset="0"/>
              <a:cs typeface="Arial" panose="020B0604020202020204" pitchFamily="34" charset="0"/>
            </a:rPr>
            <a:t>TABLAS SALARIALES, COMPLEMEMTOS Y REVISIÓN SALARIAL</a:t>
          </a:r>
          <a:endParaRPr lang="es-ES" sz="1400" dirty="0">
            <a:solidFill>
              <a:schemeClr val="tx2"/>
            </a:solidFill>
            <a:latin typeface="Arial" panose="020B0604020202020204" pitchFamily="34" charset="0"/>
            <a:cs typeface="Arial" panose="020B0604020202020204" pitchFamily="34" charset="0"/>
          </a:endParaRPr>
        </a:p>
      </dgm:t>
    </dgm:pt>
    <dgm:pt modelId="{1677C6A1-128B-4E9F-A418-90861D457409}" type="parTrans" cxnId="{B24731D4-C15B-42BB-BBC6-3FEB147890C2}">
      <dgm:prSet/>
      <dgm:spPr/>
      <dgm:t>
        <a:bodyPr/>
        <a:lstStyle/>
        <a:p>
          <a:endParaRPr lang="es-ES"/>
        </a:p>
      </dgm:t>
    </dgm:pt>
    <dgm:pt modelId="{783CECBD-E43C-4715-A41D-FCACA5B90755}" type="sibTrans" cxnId="{B24731D4-C15B-42BB-BBC6-3FEB147890C2}">
      <dgm:prSet/>
      <dgm:spPr/>
      <dgm:t>
        <a:bodyPr/>
        <a:lstStyle/>
        <a:p>
          <a:endParaRPr lang="es-ES"/>
        </a:p>
      </dgm:t>
    </dgm:pt>
    <dgm:pt modelId="{05167121-4D95-45EE-A7A5-A1EE055BFB5A}">
      <dgm:prSet custT="1"/>
      <dgm:spPr/>
      <dgm:t>
        <a:bodyPr/>
        <a:lstStyle/>
        <a:p>
          <a:r>
            <a:rPr lang="es-ES" sz="1400" dirty="0">
              <a:latin typeface="Arial" panose="020B0604020202020204" pitchFamily="34" charset="0"/>
              <a:cs typeface="Arial" panose="020B0604020202020204" pitchFamily="34" charset="0"/>
            </a:rPr>
            <a:t>Desde el 1 de enero de 2025, los salarios base de todos los Grupos se incrementan en un 10% y se establece salario base en 1.000 euros para el Grupo de operarios. En 2026 se incrementan los SB del año anterior en un 1,5%. En 2027 se incrementan los SB del año anterior en un 1,5%</a:t>
          </a:r>
        </a:p>
      </dgm:t>
    </dgm:pt>
    <dgm:pt modelId="{D90F794E-33A9-4F1C-BFCC-692FF15674D8}" type="parTrans" cxnId="{AC2F9734-7049-40C1-AAC7-694318961783}">
      <dgm:prSet/>
      <dgm:spPr/>
      <dgm:t>
        <a:bodyPr/>
        <a:lstStyle/>
        <a:p>
          <a:endParaRPr lang="es-ES"/>
        </a:p>
      </dgm:t>
    </dgm:pt>
    <dgm:pt modelId="{7C3C5445-E944-4F15-907D-E97CC24E7F32}" type="sibTrans" cxnId="{AC2F9734-7049-40C1-AAC7-694318961783}">
      <dgm:prSet/>
      <dgm:spPr/>
      <dgm:t>
        <a:bodyPr/>
        <a:lstStyle/>
        <a:p>
          <a:endParaRPr lang="es-ES"/>
        </a:p>
      </dgm:t>
    </dgm:pt>
    <dgm:pt modelId="{3ACBAC79-0459-493F-BABC-10E3AE384B17}">
      <dgm:prSet custT="1"/>
      <dgm:spPr/>
      <dgm:t>
        <a:bodyPr/>
        <a:lstStyle/>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Los porcentajes del N1 y del N2 se mantienen en un 9,2% y en un 7,2% del SB.</a:t>
          </a:r>
        </a:p>
      </dgm:t>
    </dgm:pt>
    <dgm:pt modelId="{0128D95D-FA34-497D-909A-DFCD6BF0E8B0}" type="parTrans" cxnId="{9C3162FC-C740-45D3-B698-DD85FB050E1D}">
      <dgm:prSet/>
      <dgm:spPr/>
      <dgm:t>
        <a:bodyPr/>
        <a:lstStyle/>
        <a:p>
          <a:endParaRPr lang="es-ES"/>
        </a:p>
      </dgm:t>
    </dgm:pt>
    <dgm:pt modelId="{85E024F7-5DEB-4A3B-ABB9-3427FD0F55B9}" type="sibTrans" cxnId="{9C3162FC-C740-45D3-B698-DD85FB050E1D}">
      <dgm:prSet/>
      <dgm:spPr/>
      <dgm:t>
        <a:bodyPr/>
        <a:lstStyle/>
        <a:p>
          <a:endParaRPr lang="es-ES"/>
        </a:p>
      </dgm:t>
    </dgm:pt>
    <dgm:pt modelId="{02832380-1E78-4EE8-876A-DDD96CBB4DCD}">
      <dgm:prSet custT="1"/>
      <dgm:spPr/>
      <dgm:t>
        <a:bodyPr/>
        <a:lstStyle/>
        <a:p>
          <a:r>
            <a:rPr lang="es-ES" sz="1400" dirty="0">
              <a:latin typeface="Arial" panose="020B0604020202020204" pitchFamily="34" charset="0"/>
              <a:cs typeface="Arial" panose="020B0604020202020204" pitchFamily="34" charset="0"/>
            </a:rPr>
            <a:t>Complemento de solapamiento retributivo:</a:t>
          </a:r>
        </a:p>
      </dgm:t>
    </dgm:pt>
    <dgm:pt modelId="{16FAF3EA-2F4E-4321-9F66-712ADC4F58D5}" type="parTrans" cxnId="{1FCCDF79-A4DE-47B9-8086-6694D254A538}">
      <dgm:prSet/>
      <dgm:spPr/>
      <dgm:t>
        <a:bodyPr/>
        <a:lstStyle/>
        <a:p>
          <a:endParaRPr lang="es-ES"/>
        </a:p>
      </dgm:t>
    </dgm:pt>
    <dgm:pt modelId="{82DE196F-5A69-4784-AC78-41FC9EFFAD28}" type="sibTrans" cxnId="{1FCCDF79-A4DE-47B9-8086-6694D254A538}">
      <dgm:prSet/>
      <dgm:spPr/>
      <dgm:t>
        <a:bodyPr/>
        <a:lstStyle/>
        <a:p>
          <a:endParaRPr lang="es-ES"/>
        </a:p>
      </dgm:t>
    </dgm:pt>
    <dgm:pt modelId="{6E6358B2-0402-4985-8EDB-2D1F43B2CB14}">
      <dgm:prSet custT="1"/>
      <dgm:spPr/>
      <dgm:t>
        <a:bodyPr/>
        <a:lstStyle/>
        <a:p>
          <a:r>
            <a:rPr lang="es-ES" sz="1400" dirty="0">
              <a:latin typeface="Arial" panose="020B0604020202020204" pitchFamily="34" charset="0"/>
              <a:cs typeface="Arial" panose="020B0604020202020204" pitchFamily="34" charset="0"/>
            </a:rPr>
            <a:t>a. Para el operario, el importe del complemento será de 15 euros tras alcanzar el N1 y de otros 30 euros tras alcanzar el N2.</a:t>
          </a:r>
        </a:p>
      </dgm:t>
    </dgm:pt>
    <dgm:pt modelId="{D6DD7E00-D241-49CA-8158-648AE1590673}" type="parTrans" cxnId="{EE24ED8F-7EC2-4160-948C-100032F428E5}">
      <dgm:prSet/>
      <dgm:spPr/>
      <dgm:t>
        <a:bodyPr/>
        <a:lstStyle/>
        <a:p>
          <a:endParaRPr lang="es-ES"/>
        </a:p>
      </dgm:t>
    </dgm:pt>
    <dgm:pt modelId="{CE2EA93E-235B-48E0-B273-803C04CA93E8}" type="sibTrans" cxnId="{EE24ED8F-7EC2-4160-948C-100032F428E5}">
      <dgm:prSet/>
      <dgm:spPr/>
      <dgm:t>
        <a:bodyPr/>
        <a:lstStyle/>
        <a:p>
          <a:endParaRPr lang="es-ES"/>
        </a:p>
      </dgm:t>
    </dgm:pt>
    <dgm:pt modelId="{D7B676E2-1F3E-4EE9-9540-3612417B1D8E}">
      <dgm:prSet custT="1"/>
      <dgm:spPr/>
      <dgm:t>
        <a:bodyPr/>
        <a:lstStyle/>
        <a:p>
          <a:r>
            <a:rPr lang="es-ES" sz="1400" dirty="0">
              <a:latin typeface="Arial" panose="020B0604020202020204" pitchFamily="34" charset="0"/>
              <a:cs typeface="Arial" panose="020B0604020202020204" pitchFamily="34" charset="0"/>
            </a:rPr>
            <a:t>b. Para el auxiliar técnico, el importe será de 15 euros hasta alcanzar el N1 y de otros 15 euros adicionales tras alcanzar el N1. Tras alcanzar el N2, este complemento dejará de abonarse.</a:t>
          </a:r>
        </a:p>
      </dgm:t>
    </dgm:pt>
    <dgm:pt modelId="{D2CD1352-86F8-4ED4-8779-6C476DA56DBA}" type="parTrans" cxnId="{948C5C1D-FECE-4F4A-BF4E-8994F0A008A7}">
      <dgm:prSet/>
      <dgm:spPr/>
      <dgm:t>
        <a:bodyPr/>
        <a:lstStyle/>
        <a:p>
          <a:endParaRPr lang="es-ES"/>
        </a:p>
      </dgm:t>
    </dgm:pt>
    <dgm:pt modelId="{A8E7E494-C519-4674-A895-9B39D3FFF578}" type="sibTrans" cxnId="{948C5C1D-FECE-4F4A-BF4E-8994F0A008A7}">
      <dgm:prSet/>
      <dgm:spPr/>
      <dgm:t>
        <a:bodyPr/>
        <a:lstStyle/>
        <a:p>
          <a:endParaRPr lang="es-ES"/>
        </a:p>
      </dgm:t>
    </dgm:pt>
    <dgm:pt modelId="{EEC9AFE1-10F9-4A97-BECB-8C5D4C91FF94}">
      <dgm:prSet custT="1"/>
      <dgm:spPr/>
      <dgm:t>
        <a:bodyPr/>
        <a:lstStyle/>
        <a:p>
          <a:r>
            <a:rPr lang="es-ES" sz="1400" dirty="0">
              <a:latin typeface="Arial" panose="020B0604020202020204" pitchFamily="34" charset="0"/>
              <a:cs typeface="Arial" panose="020B0604020202020204" pitchFamily="34" charset="0"/>
            </a:rPr>
            <a:t>c. Para el técnico, el importe será de 40 euros hasta alcanzar el N1. Tras alcanzar el N1, este complemento dejará de abonarse.</a:t>
          </a:r>
        </a:p>
      </dgm:t>
    </dgm:pt>
    <dgm:pt modelId="{0FFB0F21-AF73-4B23-9822-EFDC65D7BDC0}" type="parTrans" cxnId="{6CE8031F-A58F-4C26-8835-CCE8E7EF6E66}">
      <dgm:prSet/>
      <dgm:spPr/>
      <dgm:t>
        <a:bodyPr/>
        <a:lstStyle/>
        <a:p>
          <a:endParaRPr lang="es-ES"/>
        </a:p>
      </dgm:t>
    </dgm:pt>
    <dgm:pt modelId="{76C20707-2F36-4C8A-B3E1-F2417FBF47AA}" type="sibTrans" cxnId="{6CE8031F-A58F-4C26-8835-CCE8E7EF6E66}">
      <dgm:prSet/>
      <dgm:spPr/>
      <dgm:t>
        <a:bodyPr/>
        <a:lstStyle/>
        <a:p>
          <a:endParaRPr lang="es-ES"/>
        </a:p>
      </dgm:t>
    </dgm:pt>
    <dgm:pt modelId="{95A16619-2F28-4B03-8837-40AA26B8F30E}" type="pres">
      <dgm:prSet presAssocID="{C2CD18AE-F495-4786-82CC-9EE2A2B1F50B}" presName="theList" presStyleCnt="0">
        <dgm:presLayoutVars>
          <dgm:dir/>
          <dgm:animLvl val="lvl"/>
          <dgm:resizeHandles val="exact"/>
        </dgm:presLayoutVars>
      </dgm:prSet>
      <dgm:spPr/>
    </dgm:pt>
    <dgm:pt modelId="{573AE404-5566-42C4-BF89-ADEEE4B22E24}" type="pres">
      <dgm:prSet presAssocID="{365E4958-CB0C-48D4-AF5C-FA06A046C82C}" presName="compNode" presStyleCnt="0"/>
      <dgm:spPr/>
    </dgm:pt>
    <dgm:pt modelId="{60BB7C4E-27D5-461A-90F6-7FE77F78BDD3}" type="pres">
      <dgm:prSet presAssocID="{365E4958-CB0C-48D4-AF5C-FA06A046C82C}" presName="aNode" presStyleLbl="bgShp" presStyleIdx="0" presStyleCnt="3"/>
      <dgm:spPr/>
    </dgm:pt>
    <dgm:pt modelId="{8BC5D214-B4FE-4716-A229-9F70597A4B09}" type="pres">
      <dgm:prSet presAssocID="{365E4958-CB0C-48D4-AF5C-FA06A046C82C}" presName="textNode" presStyleLbl="bgShp" presStyleIdx="0" presStyleCnt="3"/>
      <dgm:spPr/>
    </dgm:pt>
    <dgm:pt modelId="{43A67E78-1A05-44EE-A2C0-8BE0871E1DFB}" type="pres">
      <dgm:prSet presAssocID="{365E4958-CB0C-48D4-AF5C-FA06A046C82C}" presName="compChildNode" presStyleCnt="0"/>
      <dgm:spPr/>
    </dgm:pt>
    <dgm:pt modelId="{59C5B570-D7DB-4361-A3F1-41A7BDC44794}" type="pres">
      <dgm:prSet presAssocID="{365E4958-CB0C-48D4-AF5C-FA06A046C82C}" presName="theInnerList" presStyleCnt="0"/>
      <dgm:spPr/>
    </dgm:pt>
    <dgm:pt modelId="{67AEEDB9-F2F5-4D20-A137-B4653CB765FA}" type="pres">
      <dgm:prSet presAssocID="{05167121-4D95-45EE-A7A5-A1EE055BFB5A}" presName="childNode" presStyleLbl="node1" presStyleIdx="0" presStyleCnt="4">
        <dgm:presLayoutVars>
          <dgm:bulletEnabled val="1"/>
        </dgm:presLayoutVars>
      </dgm:prSet>
      <dgm:spPr/>
    </dgm:pt>
    <dgm:pt modelId="{57460874-81A0-4147-8800-526B657BB862}" type="pres">
      <dgm:prSet presAssocID="{365E4958-CB0C-48D4-AF5C-FA06A046C82C}" presName="aSpace" presStyleCnt="0"/>
      <dgm:spPr/>
    </dgm:pt>
    <dgm:pt modelId="{077BCC03-69DD-4EDA-8390-21282775AD60}" type="pres">
      <dgm:prSet presAssocID="{3ACBAC79-0459-493F-BABC-10E3AE384B17}" presName="compNode" presStyleCnt="0"/>
      <dgm:spPr/>
    </dgm:pt>
    <dgm:pt modelId="{5CDC064B-1BB8-4C21-93FB-998A08552239}" type="pres">
      <dgm:prSet presAssocID="{3ACBAC79-0459-493F-BABC-10E3AE384B17}" presName="aNode" presStyleLbl="bgShp" presStyleIdx="1" presStyleCnt="3" custScaleX="61568"/>
      <dgm:spPr/>
    </dgm:pt>
    <dgm:pt modelId="{9D2CA469-4958-4FB6-9181-2B2209B79C71}" type="pres">
      <dgm:prSet presAssocID="{3ACBAC79-0459-493F-BABC-10E3AE384B17}" presName="textNode" presStyleLbl="bgShp" presStyleIdx="1" presStyleCnt="3"/>
      <dgm:spPr/>
    </dgm:pt>
    <dgm:pt modelId="{0410629D-CC4D-4657-8834-A01DF8280948}" type="pres">
      <dgm:prSet presAssocID="{3ACBAC79-0459-493F-BABC-10E3AE384B17}" presName="compChildNode" presStyleCnt="0"/>
      <dgm:spPr/>
    </dgm:pt>
    <dgm:pt modelId="{E4F663EC-D943-4413-AED7-2DC7B536F70A}" type="pres">
      <dgm:prSet presAssocID="{3ACBAC79-0459-493F-BABC-10E3AE384B17}" presName="theInnerList" presStyleCnt="0"/>
      <dgm:spPr/>
    </dgm:pt>
    <dgm:pt modelId="{C9F06A72-4899-4D0F-BCEF-D6E96A2C81FA}" type="pres">
      <dgm:prSet presAssocID="{3ACBAC79-0459-493F-BABC-10E3AE384B17}" presName="aSpace" presStyleCnt="0"/>
      <dgm:spPr/>
    </dgm:pt>
    <dgm:pt modelId="{0E932AA3-FDD6-439E-9B1E-247BB52C455D}" type="pres">
      <dgm:prSet presAssocID="{02832380-1E78-4EE8-876A-DDD96CBB4DCD}" presName="compNode" presStyleCnt="0"/>
      <dgm:spPr/>
    </dgm:pt>
    <dgm:pt modelId="{23FD2E52-9739-4197-917C-EAC6099F30DA}" type="pres">
      <dgm:prSet presAssocID="{02832380-1E78-4EE8-876A-DDD96CBB4DCD}" presName="aNode" presStyleLbl="bgShp" presStyleIdx="2" presStyleCnt="3" custScaleX="121908"/>
      <dgm:spPr/>
    </dgm:pt>
    <dgm:pt modelId="{4D9A7412-433A-4E30-80BF-6E03DBBC2A12}" type="pres">
      <dgm:prSet presAssocID="{02832380-1E78-4EE8-876A-DDD96CBB4DCD}" presName="textNode" presStyleLbl="bgShp" presStyleIdx="2" presStyleCnt="3"/>
      <dgm:spPr/>
    </dgm:pt>
    <dgm:pt modelId="{F2473AB8-9655-4E73-9D96-4537E87186D9}" type="pres">
      <dgm:prSet presAssocID="{02832380-1E78-4EE8-876A-DDD96CBB4DCD}" presName="compChildNode" presStyleCnt="0"/>
      <dgm:spPr/>
    </dgm:pt>
    <dgm:pt modelId="{608B9BA0-B527-4FB0-AF8F-5817337E9014}" type="pres">
      <dgm:prSet presAssocID="{02832380-1E78-4EE8-876A-DDD96CBB4DCD}" presName="theInnerList" presStyleCnt="0"/>
      <dgm:spPr/>
    </dgm:pt>
    <dgm:pt modelId="{B26DD493-EF62-40B8-B7FA-0B76EA5C68B1}" type="pres">
      <dgm:prSet presAssocID="{6E6358B2-0402-4985-8EDB-2D1F43B2CB14}" presName="childNode" presStyleLbl="node1" presStyleIdx="1" presStyleCnt="4" custScaleX="123000" custScaleY="172229" custLinFactY="-30772" custLinFactNeighborX="-1005" custLinFactNeighborY="-100000">
        <dgm:presLayoutVars>
          <dgm:bulletEnabled val="1"/>
        </dgm:presLayoutVars>
      </dgm:prSet>
      <dgm:spPr/>
    </dgm:pt>
    <dgm:pt modelId="{EFADC78C-010F-4530-8C7F-2937D58D6F64}" type="pres">
      <dgm:prSet presAssocID="{6E6358B2-0402-4985-8EDB-2D1F43B2CB14}" presName="aSpace2" presStyleCnt="0"/>
      <dgm:spPr/>
    </dgm:pt>
    <dgm:pt modelId="{6403AFAB-D1DC-4CC4-A982-C4B17A34EA30}" type="pres">
      <dgm:prSet presAssocID="{D7B676E2-1F3E-4EE9-9540-3612417B1D8E}" presName="childNode" presStyleLbl="node1" presStyleIdx="2" presStyleCnt="4" custScaleX="121660" custScaleY="274195" custLinFactY="-19084" custLinFactNeighborY="-100000">
        <dgm:presLayoutVars>
          <dgm:bulletEnabled val="1"/>
        </dgm:presLayoutVars>
      </dgm:prSet>
      <dgm:spPr/>
    </dgm:pt>
    <dgm:pt modelId="{BA9F6100-021D-47D1-8382-463723E1145B}" type="pres">
      <dgm:prSet presAssocID="{D7B676E2-1F3E-4EE9-9540-3612417B1D8E}" presName="aSpace2" presStyleCnt="0"/>
      <dgm:spPr/>
    </dgm:pt>
    <dgm:pt modelId="{EAC19C28-C750-4153-B9D5-83E1EB4DEBBF}" type="pres">
      <dgm:prSet presAssocID="{EEC9AFE1-10F9-4A97-BECB-8C5D4C91FF94}" presName="childNode" presStyleLbl="node1" presStyleIdx="3" presStyleCnt="4" custScaleX="121660" custScaleY="170547">
        <dgm:presLayoutVars>
          <dgm:bulletEnabled val="1"/>
        </dgm:presLayoutVars>
      </dgm:prSet>
      <dgm:spPr/>
    </dgm:pt>
  </dgm:ptLst>
  <dgm:cxnLst>
    <dgm:cxn modelId="{28E4A203-6C79-49EA-847D-606D2DCF8F25}" type="presOf" srcId="{02832380-1E78-4EE8-876A-DDD96CBB4DCD}" destId="{4D9A7412-433A-4E30-80BF-6E03DBBC2A12}" srcOrd="1" destOrd="0" presId="urn:microsoft.com/office/officeart/2005/8/layout/lProcess2"/>
    <dgm:cxn modelId="{6737C31B-269C-40AA-BC3C-5E713FF2C6B8}" type="presOf" srcId="{6E6358B2-0402-4985-8EDB-2D1F43B2CB14}" destId="{B26DD493-EF62-40B8-B7FA-0B76EA5C68B1}" srcOrd="0" destOrd="0" presId="urn:microsoft.com/office/officeart/2005/8/layout/lProcess2"/>
    <dgm:cxn modelId="{948C5C1D-FECE-4F4A-BF4E-8994F0A008A7}" srcId="{02832380-1E78-4EE8-876A-DDD96CBB4DCD}" destId="{D7B676E2-1F3E-4EE9-9540-3612417B1D8E}" srcOrd="1" destOrd="0" parTransId="{D2CD1352-86F8-4ED4-8779-6C476DA56DBA}" sibTransId="{A8E7E494-C519-4674-A895-9B39D3FFF578}"/>
    <dgm:cxn modelId="{6CE8031F-A58F-4C26-8835-CCE8E7EF6E66}" srcId="{02832380-1E78-4EE8-876A-DDD96CBB4DCD}" destId="{EEC9AFE1-10F9-4A97-BECB-8C5D4C91FF94}" srcOrd="2" destOrd="0" parTransId="{0FFB0F21-AF73-4B23-9822-EFDC65D7BDC0}" sibTransId="{76C20707-2F36-4C8A-B3E1-F2417FBF47AA}"/>
    <dgm:cxn modelId="{AC2F9734-7049-40C1-AAC7-694318961783}" srcId="{365E4958-CB0C-48D4-AF5C-FA06A046C82C}" destId="{05167121-4D95-45EE-A7A5-A1EE055BFB5A}" srcOrd="0" destOrd="0" parTransId="{D90F794E-33A9-4F1C-BFCC-692FF15674D8}" sibTransId="{7C3C5445-E944-4F15-907D-E97CC24E7F32}"/>
    <dgm:cxn modelId="{1FCCDF79-A4DE-47B9-8086-6694D254A538}" srcId="{C2CD18AE-F495-4786-82CC-9EE2A2B1F50B}" destId="{02832380-1E78-4EE8-876A-DDD96CBB4DCD}" srcOrd="2" destOrd="0" parTransId="{16FAF3EA-2F4E-4321-9F66-712ADC4F58D5}" sibTransId="{82DE196F-5A69-4784-AC78-41FC9EFFAD28}"/>
    <dgm:cxn modelId="{9F13A68C-7163-408E-A9FE-0F9259961137}" type="presOf" srcId="{365E4958-CB0C-48D4-AF5C-FA06A046C82C}" destId="{60BB7C4E-27D5-461A-90F6-7FE77F78BDD3}" srcOrd="0" destOrd="0" presId="urn:microsoft.com/office/officeart/2005/8/layout/lProcess2"/>
    <dgm:cxn modelId="{EE24ED8F-7EC2-4160-948C-100032F428E5}" srcId="{02832380-1E78-4EE8-876A-DDD96CBB4DCD}" destId="{6E6358B2-0402-4985-8EDB-2D1F43B2CB14}" srcOrd="0" destOrd="0" parTransId="{D6DD7E00-D241-49CA-8158-648AE1590673}" sibTransId="{CE2EA93E-235B-48E0-B273-803C04CA93E8}"/>
    <dgm:cxn modelId="{2BB6F09A-F40E-4E1E-9F11-DE2781852802}" type="presOf" srcId="{EEC9AFE1-10F9-4A97-BECB-8C5D4C91FF94}" destId="{EAC19C28-C750-4153-B9D5-83E1EB4DEBBF}" srcOrd="0" destOrd="0" presId="urn:microsoft.com/office/officeart/2005/8/layout/lProcess2"/>
    <dgm:cxn modelId="{F11DEFA0-05B0-4DC3-95D4-81292D99795B}" type="presOf" srcId="{05167121-4D95-45EE-A7A5-A1EE055BFB5A}" destId="{67AEEDB9-F2F5-4D20-A137-B4653CB765FA}" srcOrd="0" destOrd="0" presId="urn:microsoft.com/office/officeart/2005/8/layout/lProcess2"/>
    <dgm:cxn modelId="{7AD3F1BE-C4F8-48AE-8AD9-9DB600F00D32}" type="presOf" srcId="{3ACBAC79-0459-493F-BABC-10E3AE384B17}" destId="{5CDC064B-1BB8-4C21-93FB-998A08552239}" srcOrd="0" destOrd="0" presId="urn:microsoft.com/office/officeart/2005/8/layout/lProcess2"/>
    <dgm:cxn modelId="{B24731D4-C15B-42BB-BBC6-3FEB147890C2}" srcId="{C2CD18AE-F495-4786-82CC-9EE2A2B1F50B}" destId="{365E4958-CB0C-48D4-AF5C-FA06A046C82C}" srcOrd="0" destOrd="0" parTransId="{1677C6A1-128B-4E9F-A418-90861D457409}" sibTransId="{783CECBD-E43C-4715-A41D-FCACA5B90755}"/>
    <dgm:cxn modelId="{9E9FB5DC-F0B6-4444-9D98-1DAC54A641E5}" type="presOf" srcId="{02832380-1E78-4EE8-876A-DDD96CBB4DCD}" destId="{23FD2E52-9739-4197-917C-EAC6099F30DA}" srcOrd="0" destOrd="0" presId="urn:microsoft.com/office/officeart/2005/8/layout/lProcess2"/>
    <dgm:cxn modelId="{398F0FDF-8F7D-4EC7-BA85-2E187A2E2118}" type="presOf" srcId="{365E4958-CB0C-48D4-AF5C-FA06A046C82C}" destId="{8BC5D214-B4FE-4716-A229-9F70597A4B09}" srcOrd="1" destOrd="0" presId="urn:microsoft.com/office/officeart/2005/8/layout/lProcess2"/>
    <dgm:cxn modelId="{28D0EAE1-A9A7-411A-9659-B2D68820227B}" type="presOf" srcId="{D7B676E2-1F3E-4EE9-9540-3612417B1D8E}" destId="{6403AFAB-D1DC-4CC4-A982-C4B17A34EA30}" srcOrd="0" destOrd="0" presId="urn:microsoft.com/office/officeart/2005/8/layout/lProcess2"/>
    <dgm:cxn modelId="{D2E1F1E1-C7DC-4E38-B6BC-9D07B387049F}" type="presOf" srcId="{3ACBAC79-0459-493F-BABC-10E3AE384B17}" destId="{9D2CA469-4958-4FB6-9181-2B2209B79C71}" srcOrd="1" destOrd="0" presId="urn:microsoft.com/office/officeart/2005/8/layout/lProcess2"/>
    <dgm:cxn modelId="{5B55F6F2-132E-40E3-AC66-DC248D6A0F56}" type="presOf" srcId="{C2CD18AE-F495-4786-82CC-9EE2A2B1F50B}" destId="{95A16619-2F28-4B03-8837-40AA26B8F30E}" srcOrd="0" destOrd="0" presId="urn:microsoft.com/office/officeart/2005/8/layout/lProcess2"/>
    <dgm:cxn modelId="{9C3162FC-C740-45D3-B698-DD85FB050E1D}" srcId="{C2CD18AE-F495-4786-82CC-9EE2A2B1F50B}" destId="{3ACBAC79-0459-493F-BABC-10E3AE384B17}" srcOrd="1" destOrd="0" parTransId="{0128D95D-FA34-497D-909A-DFCD6BF0E8B0}" sibTransId="{85E024F7-5DEB-4A3B-ABB9-3427FD0F55B9}"/>
    <dgm:cxn modelId="{5944F2F8-48EB-48FF-A5FE-03335613544D}" type="presParOf" srcId="{95A16619-2F28-4B03-8837-40AA26B8F30E}" destId="{573AE404-5566-42C4-BF89-ADEEE4B22E24}" srcOrd="0" destOrd="0" presId="urn:microsoft.com/office/officeart/2005/8/layout/lProcess2"/>
    <dgm:cxn modelId="{4696B2ED-4CB4-4731-856F-DA6E2B9F3CCA}" type="presParOf" srcId="{573AE404-5566-42C4-BF89-ADEEE4B22E24}" destId="{60BB7C4E-27D5-461A-90F6-7FE77F78BDD3}" srcOrd="0" destOrd="0" presId="urn:microsoft.com/office/officeart/2005/8/layout/lProcess2"/>
    <dgm:cxn modelId="{69C95294-EB7A-47A8-B5E1-AB5A86C32757}" type="presParOf" srcId="{573AE404-5566-42C4-BF89-ADEEE4B22E24}" destId="{8BC5D214-B4FE-4716-A229-9F70597A4B09}" srcOrd="1" destOrd="0" presId="urn:microsoft.com/office/officeart/2005/8/layout/lProcess2"/>
    <dgm:cxn modelId="{7EED0D11-2A36-46F8-830E-8012E739D81D}" type="presParOf" srcId="{573AE404-5566-42C4-BF89-ADEEE4B22E24}" destId="{43A67E78-1A05-44EE-A2C0-8BE0871E1DFB}" srcOrd="2" destOrd="0" presId="urn:microsoft.com/office/officeart/2005/8/layout/lProcess2"/>
    <dgm:cxn modelId="{F7E4EF16-744A-4F05-A97D-14C073492127}" type="presParOf" srcId="{43A67E78-1A05-44EE-A2C0-8BE0871E1DFB}" destId="{59C5B570-D7DB-4361-A3F1-41A7BDC44794}" srcOrd="0" destOrd="0" presId="urn:microsoft.com/office/officeart/2005/8/layout/lProcess2"/>
    <dgm:cxn modelId="{76594ADF-C573-4090-BECF-7AF779752952}" type="presParOf" srcId="{59C5B570-D7DB-4361-A3F1-41A7BDC44794}" destId="{67AEEDB9-F2F5-4D20-A137-B4653CB765FA}" srcOrd="0" destOrd="0" presId="urn:microsoft.com/office/officeart/2005/8/layout/lProcess2"/>
    <dgm:cxn modelId="{B44BF8B2-12A3-4EB7-B7EB-DA38741B4AD3}" type="presParOf" srcId="{95A16619-2F28-4B03-8837-40AA26B8F30E}" destId="{57460874-81A0-4147-8800-526B657BB862}" srcOrd="1" destOrd="0" presId="urn:microsoft.com/office/officeart/2005/8/layout/lProcess2"/>
    <dgm:cxn modelId="{5F6E15BB-F09E-49D0-B04A-81F49531A0A2}" type="presParOf" srcId="{95A16619-2F28-4B03-8837-40AA26B8F30E}" destId="{077BCC03-69DD-4EDA-8390-21282775AD60}" srcOrd="2" destOrd="0" presId="urn:microsoft.com/office/officeart/2005/8/layout/lProcess2"/>
    <dgm:cxn modelId="{0B69563B-AD93-4287-B956-5B612DF00DD1}" type="presParOf" srcId="{077BCC03-69DD-4EDA-8390-21282775AD60}" destId="{5CDC064B-1BB8-4C21-93FB-998A08552239}" srcOrd="0" destOrd="0" presId="urn:microsoft.com/office/officeart/2005/8/layout/lProcess2"/>
    <dgm:cxn modelId="{019D2D0C-672F-429D-B935-449E495CCEC9}" type="presParOf" srcId="{077BCC03-69DD-4EDA-8390-21282775AD60}" destId="{9D2CA469-4958-4FB6-9181-2B2209B79C71}" srcOrd="1" destOrd="0" presId="urn:microsoft.com/office/officeart/2005/8/layout/lProcess2"/>
    <dgm:cxn modelId="{9108223E-1D3E-41AE-94DA-8E0DC59CF076}" type="presParOf" srcId="{077BCC03-69DD-4EDA-8390-21282775AD60}" destId="{0410629D-CC4D-4657-8834-A01DF8280948}" srcOrd="2" destOrd="0" presId="urn:microsoft.com/office/officeart/2005/8/layout/lProcess2"/>
    <dgm:cxn modelId="{DCBC7D7B-6042-42DE-95A3-5BE2566F42DC}" type="presParOf" srcId="{0410629D-CC4D-4657-8834-A01DF8280948}" destId="{E4F663EC-D943-4413-AED7-2DC7B536F70A}" srcOrd="0" destOrd="0" presId="urn:microsoft.com/office/officeart/2005/8/layout/lProcess2"/>
    <dgm:cxn modelId="{4E0767F3-1EFD-433A-92BE-76D419AD6A3B}" type="presParOf" srcId="{95A16619-2F28-4B03-8837-40AA26B8F30E}" destId="{C9F06A72-4899-4D0F-BCEF-D6E96A2C81FA}" srcOrd="3" destOrd="0" presId="urn:microsoft.com/office/officeart/2005/8/layout/lProcess2"/>
    <dgm:cxn modelId="{577A36DC-C014-40DF-8BFB-BCEAD6D3657D}" type="presParOf" srcId="{95A16619-2F28-4B03-8837-40AA26B8F30E}" destId="{0E932AA3-FDD6-439E-9B1E-247BB52C455D}" srcOrd="4" destOrd="0" presId="urn:microsoft.com/office/officeart/2005/8/layout/lProcess2"/>
    <dgm:cxn modelId="{CA75DDD7-5CC2-44BA-8B06-70768FB052DB}" type="presParOf" srcId="{0E932AA3-FDD6-439E-9B1E-247BB52C455D}" destId="{23FD2E52-9739-4197-917C-EAC6099F30DA}" srcOrd="0" destOrd="0" presId="urn:microsoft.com/office/officeart/2005/8/layout/lProcess2"/>
    <dgm:cxn modelId="{7876F13C-C317-44D7-AD0C-6E1DEF811C47}" type="presParOf" srcId="{0E932AA3-FDD6-439E-9B1E-247BB52C455D}" destId="{4D9A7412-433A-4E30-80BF-6E03DBBC2A12}" srcOrd="1" destOrd="0" presId="urn:microsoft.com/office/officeart/2005/8/layout/lProcess2"/>
    <dgm:cxn modelId="{16834E81-D625-4AFE-9382-4F1758662466}" type="presParOf" srcId="{0E932AA3-FDD6-439E-9B1E-247BB52C455D}" destId="{F2473AB8-9655-4E73-9D96-4537E87186D9}" srcOrd="2" destOrd="0" presId="urn:microsoft.com/office/officeart/2005/8/layout/lProcess2"/>
    <dgm:cxn modelId="{FBD00B5B-3DDF-441C-B489-944493861893}" type="presParOf" srcId="{F2473AB8-9655-4E73-9D96-4537E87186D9}" destId="{608B9BA0-B527-4FB0-AF8F-5817337E9014}" srcOrd="0" destOrd="0" presId="urn:microsoft.com/office/officeart/2005/8/layout/lProcess2"/>
    <dgm:cxn modelId="{59D4C9F8-21DA-4FC4-8634-B3190DE16C44}" type="presParOf" srcId="{608B9BA0-B527-4FB0-AF8F-5817337E9014}" destId="{B26DD493-EF62-40B8-B7FA-0B76EA5C68B1}" srcOrd="0" destOrd="0" presId="urn:microsoft.com/office/officeart/2005/8/layout/lProcess2"/>
    <dgm:cxn modelId="{31B33D63-D951-432E-A6B1-B5BC69693ACC}" type="presParOf" srcId="{608B9BA0-B527-4FB0-AF8F-5817337E9014}" destId="{EFADC78C-010F-4530-8C7F-2937D58D6F64}" srcOrd="1" destOrd="0" presId="urn:microsoft.com/office/officeart/2005/8/layout/lProcess2"/>
    <dgm:cxn modelId="{695105FF-377C-4B86-8CEB-F5D58EFD69B8}" type="presParOf" srcId="{608B9BA0-B527-4FB0-AF8F-5817337E9014}" destId="{6403AFAB-D1DC-4CC4-A982-C4B17A34EA30}" srcOrd="2" destOrd="0" presId="urn:microsoft.com/office/officeart/2005/8/layout/lProcess2"/>
    <dgm:cxn modelId="{460CA6B6-1837-4ADF-A94B-D881298E0450}" type="presParOf" srcId="{608B9BA0-B527-4FB0-AF8F-5817337E9014}" destId="{BA9F6100-021D-47D1-8382-463723E1145B}" srcOrd="3" destOrd="0" presId="urn:microsoft.com/office/officeart/2005/8/layout/lProcess2"/>
    <dgm:cxn modelId="{39225D61-E38C-498A-AC1F-35323F2FDB1D}" type="presParOf" srcId="{608B9BA0-B527-4FB0-AF8F-5817337E9014}" destId="{EAC19C28-C750-4153-B9D5-83E1EB4DEBBF}"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72BE6FBC-30D2-4754-B211-6087CB737C84}">
      <dgm:prSet custT="1"/>
      <dgm:spPr/>
      <dgm:t>
        <a:bodyPr/>
        <a:lstStyle/>
        <a:p>
          <a:r>
            <a:rPr lang="es-ES" sz="1800" dirty="0">
              <a:latin typeface="Arial" panose="020B0604020202020204" pitchFamily="34" charset="0"/>
              <a:cs typeface="Arial" panose="020B0604020202020204" pitchFamily="34" charset="0"/>
            </a:rPr>
            <a:t>A partir del 1 de enero de 2028 la actualización salarial de cada año, salvo que las partes adopten otro acuerdo en los dos primeros meses de cada año, será el resultado de aplicar el IPC del año anterior a los salarios base de cada momento, con las siguientes limitaciones:</a:t>
          </a:r>
        </a:p>
      </dgm:t>
    </dgm:pt>
    <dgm:pt modelId="{72934899-5FA3-4278-9C15-EB27676BCE4D}" type="parTrans" cxnId="{05E383EE-4C2C-4A2A-8E5B-A17E5014D147}">
      <dgm:prSet/>
      <dgm:spPr/>
      <dgm:t>
        <a:bodyPr/>
        <a:lstStyle/>
        <a:p>
          <a:endParaRPr lang="es-ES"/>
        </a:p>
      </dgm:t>
    </dgm:pt>
    <dgm:pt modelId="{215EEE0B-1B5E-4110-AFBE-EA77D9FBE17A}" type="sibTrans" cxnId="{05E383EE-4C2C-4A2A-8E5B-A17E5014D147}">
      <dgm:prSet/>
      <dgm:spPr/>
      <dgm:t>
        <a:bodyPr/>
        <a:lstStyle/>
        <a:p>
          <a:endParaRPr lang="es-ES"/>
        </a:p>
      </dgm:t>
    </dgm:pt>
    <dgm:pt modelId="{94AAD3D9-0B32-4F2C-9399-7A097EA26C54}">
      <dgm:prSet custT="1"/>
      <dgm:spPr/>
      <dgm:t>
        <a:bodyPr/>
        <a:lstStyle/>
        <a:p>
          <a:r>
            <a:rPr lang="es-ES" sz="1800" dirty="0">
              <a:latin typeface="Arial" panose="020B0604020202020204" pitchFamily="34" charset="0"/>
              <a:cs typeface="Arial" panose="020B0604020202020204" pitchFamily="34" charset="0"/>
            </a:rPr>
            <a:t>a) Si el IPC del año anterior resultase inferior al 1,5%, se garantiza un incremento mínimo del 1,5%</a:t>
          </a:r>
        </a:p>
      </dgm:t>
    </dgm:pt>
    <dgm:pt modelId="{55F80001-E949-440E-9AE3-A98575363CDB}" type="parTrans" cxnId="{05684DF0-7A6A-49F6-AA76-685C3C4530BF}">
      <dgm:prSet/>
      <dgm:spPr/>
      <dgm:t>
        <a:bodyPr/>
        <a:lstStyle/>
        <a:p>
          <a:endParaRPr lang="es-ES"/>
        </a:p>
      </dgm:t>
    </dgm:pt>
    <dgm:pt modelId="{E2FC984B-5B6A-4C07-A5A0-D330C3692FAD}" type="sibTrans" cxnId="{05684DF0-7A6A-49F6-AA76-685C3C4530BF}">
      <dgm:prSet/>
      <dgm:spPr/>
      <dgm:t>
        <a:bodyPr/>
        <a:lstStyle/>
        <a:p>
          <a:endParaRPr lang="es-ES"/>
        </a:p>
      </dgm:t>
    </dgm:pt>
    <dgm:pt modelId="{9015B415-F316-4B9A-AE15-92DC725E760D}">
      <dgm:prSet custT="1"/>
      <dgm:spPr/>
      <dgm:t>
        <a:bodyPr/>
        <a:lstStyle/>
        <a:p>
          <a:r>
            <a:rPr lang="es-ES" sz="1800" dirty="0">
              <a:latin typeface="Arial" panose="020B0604020202020204" pitchFamily="34" charset="0"/>
              <a:cs typeface="Arial" panose="020B0604020202020204" pitchFamily="34" charset="0"/>
            </a:rPr>
            <a:t>b) Si el IPC del año anterior resultase superior al 4%, se aplicará un incremento del 4%.</a:t>
          </a:r>
        </a:p>
      </dgm:t>
    </dgm:pt>
    <dgm:pt modelId="{91650F11-2FCB-4EB3-8FB0-D6DABE6D48C6}" type="parTrans" cxnId="{24FAE215-7BE5-4FCB-B0F6-EAF47167D9FB}">
      <dgm:prSet/>
      <dgm:spPr/>
      <dgm:t>
        <a:bodyPr/>
        <a:lstStyle/>
        <a:p>
          <a:endParaRPr lang="es-ES"/>
        </a:p>
      </dgm:t>
    </dgm:pt>
    <dgm:pt modelId="{A440B7C0-CCC5-424B-9A41-DBC94A3A912F}" type="sibTrans" cxnId="{24FAE215-7BE5-4FCB-B0F6-EAF47167D9FB}">
      <dgm:prSet/>
      <dgm:spPr/>
      <dgm:t>
        <a:bodyPr/>
        <a:lstStyle/>
        <a:p>
          <a:endParaRPr lang="es-ES"/>
        </a:p>
      </dgm:t>
    </dgm:pt>
    <dgm:pt modelId="{D1FEFC99-EE98-4936-B6FB-E5EB15F23809}">
      <dgm:prSet custT="1"/>
      <dgm:spPr/>
      <dgm:t>
        <a:bodyPr/>
        <a:lstStyle/>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Tercer Nivel de desarrollo y capacitación profesional (N3), a partir del 1 de enero de 2028: la cuantía será del 2,75% del salario base. Es necesario llevar </a:t>
          </a:r>
          <a:r>
            <a:rPr lang="es-E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o más años</a:t>
          </a:r>
          <a:r>
            <a:rPr lang="es-E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percibiendo el nivel de desarrollo N2 y haber realizado la formación prevista por la empresa</a:t>
          </a:r>
          <a:endParaRPr lang="es-ES" sz="1800" dirty="0">
            <a:latin typeface="Arial" panose="020B0604020202020204" pitchFamily="34" charset="0"/>
            <a:cs typeface="Arial" panose="020B0604020202020204" pitchFamily="34" charset="0"/>
          </a:endParaRPr>
        </a:p>
      </dgm:t>
    </dgm:pt>
    <dgm:pt modelId="{0F2208DA-DA6E-4E8B-810A-BC0B8B0A0012}" type="parTrans" cxnId="{16B0C9DB-8408-4B20-8A42-228A0B876538}">
      <dgm:prSet/>
      <dgm:spPr/>
      <dgm:t>
        <a:bodyPr/>
        <a:lstStyle/>
        <a:p>
          <a:endParaRPr lang="es-ES"/>
        </a:p>
      </dgm:t>
    </dgm:pt>
    <dgm:pt modelId="{E3CCCFE7-CDD3-4406-BE0C-6E5D7F44E959}" type="sibTrans" cxnId="{16B0C9DB-8408-4B20-8A42-228A0B876538}">
      <dgm:prSet/>
      <dgm:spPr/>
      <dgm:t>
        <a:bodyPr/>
        <a:lstStyle/>
        <a:p>
          <a:endParaRPr lang="es-ES"/>
        </a:p>
      </dgm:t>
    </dgm:pt>
    <dgm:pt modelId="{95A16619-2F28-4B03-8837-40AA26B8F30E}" type="pres">
      <dgm:prSet presAssocID="{C2CD18AE-F495-4786-82CC-9EE2A2B1F50B}" presName="theList" presStyleCnt="0">
        <dgm:presLayoutVars>
          <dgm:dir/>
          <dgm:animLvl val="lvl"/>
          <dgm:resizeHandles val="exact"/>
        </dgm:presLayoutVars>
      </dgm:prSet>
      <dgm:spPr/>
    </dgm:pt>
    <dgm:pt modelId="{6DF0C88C-550B-46AC-8E39-0E8C962D3E2B}" type="pres">
      <dgm:prSet presAssocID="{72BE6FBC-30D2-4754-B211-6087CB737C84}" presName="compNode" presStyleCnt="0"/>
      <dgm:spPr/>
    </dgm:pt>
    <dgm:pt modelId="{2CB7FD41-65CF-47A9-8609-6BA94C7020DA}" type="pres">
      <dgm:prSet presAssocID="{72BE6FBC-30D2-4754-B211-6087CB737C84}" presName="aNode" presStyleLbl="bgShp" presStyleIdx="0" presStyleCnt="2"/>
      <dgm:spPr/>
    </dgm:pt>
    <dgm:pt modelId="{44F5F0AF-2A8B-4B06-925B-8A2C0B4F6B30}" type="pres">
      <dgm:prSet presAssocID="{72BE6FBC-30D2-4754-B211-6087CB737C84}" presName="textNode" presStyleLbl="bgShp" presStyleIdx="0" presStyleCnt="2"/>
      <dgm:spPr/>
    </dgm:pt>
    <dgm:pt modelId="{4CFBC9A8-1E31-4BF3-AA24-36EC27618F71}" type="pres">
      <dgm:prSet presAssocID="{72BE6FBC-30D2-4754-B211-6087CB737C84}" presName="compChildNode" presStyleCnt="0"/>
      <dgm:spPr/>
    </dgm:pt>
    <dgm:pt modelId="{DAC3DBAE-46AB-4966-9E35-321B36A078AB}" type="pres">
      <dgm:prSet presAssocID="{72BE6FBC-30D2-4754-B211-6087CB737C84}" presName="theInnerList" presStyleCnt="0"/>
      <dgm:spPr/>
    </dgm:pt>
    <dgm:pt modelId="{CE9EB758-E526-4C8D-8C6F-96F0655423C6}" type="pres">
      <dgm:prSet presAssocID="{94AAD3D9-0B32-4F2C-9399-7A097EA26C54}" presName="childNode" presStyleLbl="node1" presStyleIdx="0" presStyleCnt="2">
        <dgm:presLayoutVars>
          <dgm:bulletEnabled val="1"/>
        </dgm:presLayoutVars>
      </dgm:prSet>
      <dgm:spPr/>
    </dgm:pt>
    <dgm:pt modelId="{4AA95F57-0FBA-4136-A046-6768E72FF368}" type="pres">
      <dgm:prSet presAssocID="{94AAD3D9-0B32-4F2C-9399-7A097EA26C54}" presName="aSpace2" presStyleCnt="0"/>
      <dgm:spPr/>
    </dgm:pt>
    <dgm:pt modelId="{B0CE094C-A39A-4AA7-AF0A-01A37AE3BA87}" type="pres">
      <dgm:prSet presAssocID="{9015B415-F316-4B9A-AE15-92DC725E760D}" presName="childNode" presStyleLbl="node1" presStyleIdx="1" presStyleCnt="2">
        <dgm:presLayoutVars>
          <dgm:bulletEnabled val="1"/>
        </dgm:presLayoutVars>
      </dgm:prSet>
      <dgm:spPr/>
    </dgm:pt>
    <dgm:pt modelId="{F6F4DD1F-EE60-4246-8588-769BD97F1F64}" type="pres">
      <dgm:prSet presAssocID="{72BE6FBC-30D2-4754-B211-6087CB737C84}" presName="aSpace" presStyleCnt="0"/>
      <dgm:spPr/>
    </dgm:pt>
    <dgm:pt modelId="{B6D40CFC-62CA-4B25-930B-1991B71F6558}" type="pres">
      <dgm:prSet presAssocID="{D1FEFC99-EE98-4936-B6FB-E5EB15F23809}" presName="compNode" presStyleCnt="0"/>
      <dgm:spPr/>
    </dgm:pt>
    <dgm:pt modelId="{10C5C480-93EF-4188-83FE-DD2C9D8CA398}" type="pres">
      <dgm:prSet presAssocID="{D1FEFC99-EE98-4936-B6FB-E5EB15F23809}" presName="aNode" presStyleLbl="bgShp" presStyleIdx="1" presStyleCnt="2" custScaleX="48586"/>
      <dgm:spPr/>
    </dgm:pt>
    <dgm:pt modelId="{5F3D91F7-27F1-463D-9754-1B6D015034B9}" type="pres">
      <dgm:prSet presAssocID="{D1FEFC99-EE98-4936-B6FB-E5EB15F23809}" presName="textNode" presStyleLbl="bgShp" presStyleIdx="1" presStyleCnt="2"/>
      <dgm:spPr/>
    </dgm:pt>
    <dgm:pt modelId="{2D6B2586-11D6-4518-8BE9-D50DEBDCB64E}" type="pres">
      <dgm:prSet presAssocID="{D1FEFC99-EE98-4936-B6FB-E5EB15F23809}" presName="compChildNode" presStyleCnt="0"/>
      <dgm:spPr/>
    </dgm:pt>
    <dgm:pt modelId="{9A27BA77-D3F3-4196-B62C-BD00EB6E5C53}" type="pres">
      <dgm:prSet presAssocID="{D1FEFC99-EE98-4936-B6FB-E5EB15F23809}" presName="theInnerList" presStyleCnt="0"/>
      <dgm:spPr/>
    </dgm:pt>
  </dgm:ptLst>
  <dgm:cxnLst>
    <dgm:cxn modelId="{24FAE215-7BE5-4FCB-B0F6-EAF47167D9FB}" srcId="{72BE6FBC-30D2-4754-B211-6087CB737C84}" destId="{9015B415-F316-4B9A-AE15-92DC725E760D}" srcOrd="1" destOrd="0" parTransId="{91650F11-2FCB-4EB3-8FB0-D6DABE6D48C6}" sibTransId="{A440B7C0-CCC5-424B-9A41-DBC94A3A912F}"/>
    <dgm:cxn modelId="{BC88751C-1EF4-4A0F-94FD-882543D3E942}" type="presOf" srcId="{D1FEFC99-EE98-4936-B6FB-E5EB15F23809}" destId="{10C5C480-93EF-4188-83FE-DD2C9D8CA398}" srcOrd="0" destOrd="0" presId="urn:microsoft.com/office/officeart/2005/8/layout/lProcess2"/>
    <dgm:cxn modelId="{3F33FF32-14EC-4B06-B67E-087432EFAA54}" type="presOf" srcId="{9015B415-F316-4B9A-AE15-92DC725E760D}" destId="{B0CE094C-A39A-4AA7-AF0A-01A37AE3BA87}" srcOrd="0" destOrd="0" presId="urn:microsoft.com/office/officeart/2005/8/layout/lProcess2"/>
    <dgm:cxn modelId="{B02C4035-B190-42EF-8DE4-31D9AE908A99}" type="presOf" srcId="{72BE6FBC-30D2-4754-B211-6087CB737C84}" destId="{44F5F0AF-2A8B-4B06-925B-8A2C0B4F6B30}" srcOrd="1" destOrd="0" presId="urn:microsoft.com/office/officeart/2005/8/layout/lProcess2"/>
    <dgm:cxn modelId="{A9446AAB-57A2-4506-A441-1F9AD498212E}" type="presOf" srcId="{D1FEFC99-EE98-4936-B6FB-E5EB15F23809}" destId="{5F3D91F7-27F1-463D-9754-1B6D015034B9}" srcOrd="1" destOrd="0" presId="urn:microsoft.com/office/officeart/2005/8/layout/lProcess2"/>
    <dgm:cxn modelId="{E170B7AB-0D36-4060-B435-A5F93AD166CD}" type="presOf" srcId="{72BE6FBC-30D2-4754-B211-6087CB737C84}" destId="{2CB7FD41-65CF-47A9-8609-6BA94C7020DA}" srcOrd="0" destOrd="0" presId="urn:microsoft.com/office/officeart/2005/8/layout/lProcess2"/>
    <dgm:cxn modelId="{266593B4-6708-4AC3-AD9A-71C15CB461BE}" type="presOf" srcId="{94AAD3D9-0B32-4F2C-9399-7A097EA26C54}" destId="{CE9EB758-E526-4C8D-8C6F-96F0655423C6}" srcOrd="0" destOrd="0" presId="urn:microsoft.com/office/officeart/2005/8/layout/lProcess2"/>
    <dgm:cxn modelId="{16B0C9DB-8408-4B20-8A42-228A0B876538}" srcId="{C2CD18AE-F495-4786-82CC-9EE2A2B1F50B}" destId="{D1FEFC99-EE98-4936-B6FB-E5EB15F23809}" srcOrd="1" destOrd="0" parTransId="{0F2208DA-DA6E-4E8B-810A-BC0B8B0A0012}" sibTransId="{E3CCCFE7-CDD3-4406-BE0C-6E5D7F44E959}"/>
    <dgm:cxn modelId="{05E383EE-4C2C-4A2A-8E5B-A17E5014D147}" srcId="{C2CD18AE-F495-4786-82CC-9EE2A2B1F50B}" destId="{72BE6FBC-30D2-4754-B211-6087CB737C84}" srcOrd="0" destOrd="0" parTransId="{72934899-5FA3-4278-9C15-EB27676BCE4D}" sibTransId="{215EEE0B-1B5E-4110-AFBE-EA77D9FBE17A}"/>
    <dgm:cxn modelId="{05684DF0-7A6A-49F6-AA76-685C3C4530BF}" srcId="{72BE6FBC-30D2-4754-B211-6087CB737C84}" destId="{94AAD3D9-0B32-4F2C-9399-7A097EA26C54}" srcOrd="0" destOrd="0" parTransId="{55F80001-E949-440E-9AE3-A98575363CDB}" sibTransId="{E2FC984B-5B6A-4C07-A5A0-D330C3692FAD}"/>
    <dgm:cxn modelId="{5B55F6F2-132E-40E3-AC66-DC248D6A0F56}" type="presOf" srcId="{C2CD18AE-F495-4786-82CC-9EE2A2B1F50B}" destId="{95A16619-2F28-4B03-8837-40AA26B8F30E}" srcOrd="0" destOrd="0" presId="urn:microsoft.com/office/officeart/2005/8/layout/lProcess2"/>
    <dgm:cxn modelId="{F863C5EC-734E-47F5-B431-5210050BC70D}" type="presParOf" srcId="{95A16619-2F28-4B03-8837-40AA26B8F30E}" destId="{6DF0C88C-550B-46AC-8E39-0E8C962D3E2B}" srcOrd="0" destOrd="0" presId="urn:microsoft.com/office/officeart/2005/8/layout/lProcess2"/>
    <dgm:cxn modelId="{89B62998-C9A4-411E-A039-E7203D62EE40}" type="presParOf" srcId="{6DF0C88C-550B-46AC-8E39-0E8C962D3E2B}" destId="{2CB7FD41-65CF-47A9-8609-6BA94C7020DA}" srcOrd="0" destOrd="0" presId="urn:microsoft.com/office/officeart/2005/8/layout/lProcess2"/>
    <dgm:cxn modelId="{75496DAB-FEE9-42EA-B2D2-FA866402A5E9}" type="presParOf" srcId="{6DF0C88C-550B-46AC-8E39-0E8C962D3E2B}" destId="{44F5F0AF-2A8B-4B06-925B-8A2C0B4F6B30}" srcOrd="1" destOrd="0" presId="urn:microsoft.com/office/officeart/2005/8/layout/lProcess2"/>
    <dgm:cxn modelId="{7FFADEBF-813D-48A1-A3D6-02BFB180136A}" type="presParOf" srcId="{6DF0C88C-550B-46AC-8E39-0E8C962D3E2B}" destId="{4CFBC9A8-1E31-4BF3-AA24-36EC27618F71}" srcOrd="2" destOrd="0" presId="urn:microsoft.com/office/officeart/2005/8/layout/lProcess2"/>
    <dgm:cxn modelId="{50E96DFE-3C1B-42CF-B8F6-60AE31A1AE28}" type="presParOf" srcId="{4CFBC9A8-1E31-4BF3-AA24-36EC27618F71}" destId="{DAC3DBAE-46AB-4966-9E35-321B36A078AB}" srcOrd="0" destOrd="0" presId="urn:microsoft.com/office/officeart/2005/8/layout/lProcess2"/>
    <dgm:cxn modelId="{9DC62518-2990-4D92-9856-1B9AE517B207}" type="presParOf" srcId="{DAC3DBAE-46AB-4966-9E35-321B36A078AB}" destId="{CE9EB758-E526-4C8D-8C6F-96F0655423C6}" srcOrd="0" destOrd="0" presId="urn:microsoft.com/office/officeart/2005/8/layout/lProcess2"/>
    <dgm:cxn modelId="{ADE41E71-DCED-417F-B64D-86898C347DF1}" type="presParOf" srcId="{DAC3DBAE-46AB-4966-9E35-321B36A078AB}" destId="{4AA95F57-0FBA-4136-A046-6768E72FF368}" srcOrd="1" destOrd="0" presId="urn:microsoft.com/office/officeart/2005/8/layout/lProcess2"/>
    <dgm:cxn modelId="{8049973B-90E2-4D76-B6E3-980347A15868}" type="presParOf" srcId="{DAC3DBAE-46AB-4966-9E35-321B36A078AB}" destId="{B0CE094C-A39A-4AA7-AF0A-01A37AE3BA87}" srcOrd="2" destOrd="0" presId="urn:microsoft.com/office/officeart/2005/8/layout/lProcess2"/>
    <dgm:cxn modelId="{ABDCDCCF-998C-4F27-B9EE-3133A5427AD2}" type="presParOf" srcId="{95A16619-2F28-4B03-8837-40AA26B8F30E}" destId="{F6F4DD1F-EE60-4246-8588-769BD97F1F64}" srcOrd="1" destOrd="0" presId="urn:microsoft.com/office/officeart/2005/8/layout/lProcess2"/>
    <dgm:cxn modelId="{9A6B9A21-9565-4C12-8DF7-AB4EBCEBE390}" type="presParOf" srcId="{95A16619-2F28-4B03-8837-40AA26B8F30E}" destId="{B6D40CFC-62CA-4B25-930B-1991B71F6558}" srcOrd="2" destOrd="0" presId="urn:microsoft.com/office/officeart/2005/8/layout/lProcess2"/>
    <dgm:cxn modelId="{10BEE6BE-7A00-40E9-865A-8D42EC8758D4}" type="presParOf" srcId="{B6D40CFC-62CA-4B25-930B-1991B71F6558}" destId="{10C5C480-93EF-4188-83FE-DD2C9D8CA398}" srcOrd="0" destOrd="0" presId="urn:microsoft.com/office/officeart/2005/8/layout/lProcess2"/>
    <dgm:cxn modelId="{34C6205E-E924-44C7-B136-96DAB5DDD2A1}" type="presParOf" srcId="{B6D40CFC-62CA-4B25-930B-1991B71F6558}" destId="{5F3D91F7-27F1-463D-9754-1B6D015034B9}" srcOrd="1" destOrd="0" presId="urn:microsoft.com/office/officeart/2005/8/layout/lProcess2"/>
    <dgm:cxn modelId="{32B29543-3CA6-4D1A-BD8F-135289CA8390}" type="presParOf" srcId="{B6D40CFC-62CA-4B25-930B-1991B71F6558}" destId="{2D6B2586-11D6-4518-8BE9-D50DEBDCB64E}" srcOrd="2" destOrd="0" presId="urn:microsoft.com/office/officeart/2005/8/layout/lProcess2"/>
    <dgm:cxn modelId="{5ACDF291-5DF2-40AB-8D60-4D4DFE43D988}" type="presParOf" srcId="{2D6B2586-11D6-4518-8BE9-D50DEBDCB64E}" destId="{9A27BA77-D3F3-4196-B62C-BD00EB6E5C53}"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54F534F4-30C3-410F-8566-835CE938BCBA}">
      <dgm:prSet custT="1"/>
      <dgm:spPr/>
      <dgm:t>
        <a:bodyPr/>
        <a:lstStyle/>
        <a:p>
          <a:endParaRPr lang="es-ES" sz="2800" dirty="0">
            <a:solidFill>
              <a:schemeClr val="tx2"/>
            </a:solidFill>
            <a:latin typeface="Arial" panose="020B0604020202020204" pitchFamily="34" charset="0"/>
            <a:cs typeface="Arial" panose="020B0604020202020204" pitchFamily="34" charset="0"/>
          </a:endParaRPr>
        </a:p>
        <a:p>
          <a:endParaRPr lang="es-ES" sz="2800" dirty="0">
            <a:solidFill>
              <a:schemeClr val="tx2"/>
            </a:solidFill>
            <a:latin typeface="Arial" panose="020B0604020202020204" pitchFamily="34" charset="0"/>
            <a:cs typeface="Arial" panose="020B0604020202020204" pitchFamily="34" charset="0"/>
          </a:endParaRPr>
        </a:p>
        <a:p>
          <a:endParaRPr lang="es-ES" sz="2800" dirty="0">
            <a:solidFill>
              <a:schemeClr val="tx2"/>
            </a:solidFill>
            <a:latin typeface="Arial" panose="020B0604020202020204" pitchFamily="34" charset="0"/>
            <a:cs typeface="Arial" panose="020B0604020202020204" pitchFamily="34" charset="0"/>
          </a:endParaRPr>
        </a:p>
        <a:p>
          <a:endParaRPr lang="es-ES" sz="2800" dirty="0">
            <a:solidFill>
              <a:schemeClr val="tx2"/>
            </a:solidFill>
            <a:latin typeface="Arial" panose="020B0604020202020204" pitchFamily="34" charset="0"/>
            <a:cs typeface="Arial" panose="020B0604020202020204" pitchFamily="34" charset="0"/>
          </a:endParaRPr>
        </a:p>
        <a:p>
          <a:r>
            <a:rPr lang="es-ES" sz="2800" dirty="0">
              <a:solidFill>
                <a:schemeClr val="tx2"/>
              </a:solidFill>
              <a:latin typeface="Arial" panose="020B0604020202020204" pitchFamily="34" charset="0"/>
              <a:cs typeface="Arial" panose="020B0604020202020204" pitchFamily="34" charset="0"/>
            </a:rPr>
            <a:t>Previsible rebaja de la jornada laboral máxima semanal a 37,5 horas. Nuestro convenio con 1.720 horas anuales y 38,5 semanales se verá algo afectado</a:t>
          </a:r>
        </a:p>
      </dgm:t>
    </dgm:pt>
    <dgm:pt modelId="{B38DA1E3-EB65-47B4-B07C-3EAB3F301B1D}" type="parTrans" cxnId="{2C5DF9C1-D583-4928-8B6C-6AA3DDD343CB}">
      <dgm:prSet/>
      <dgm:spPr/>
      <dgm:t>
        <a:bodyPr/>
        <a:lstStyle/>
        <a:p>
          <a:endParaRPr lang="es-ES"/>
        </a:p>
      </dgm:t>
    </dgm:pt>
    <dgm:pt modelId="{5ADE57B4-E74D-4E33-B7E9-CF334FE07F3F}" type="sibTrans" cxnId="{2C5DF9C1-D583-4928-8B6C-6AA3DDD343CB}">
      <dgm:prSet/>
      <dgm:spPr/>
      <dgm:t>
        <a:bodyPr/>
        <a:lstStyle/>
        <a:p>
          <a:endParaRPr lang="es-ES"/>
        </a:p>
      </dgm:t>
    </dgm:pt>
    <dgm:pt modelId="{EAE98B12-4FAE-4FA1-8172-46B43C32E4B5}">
      <dgm:prSet custT="1"/>
      <dgm:spPr/>
      <dgm:t>
        <a:bodyPr/>
        <a:lstStyle/>
        <a:p>
          <a:endParaRPr lang="es-ES" sz="2800" dirty="0">
            <a:solidFill>
              <a:schemeClr val="tx2"/>
            </a:solidFill>
            <a:latin typeface="Arial" panose="020B0604020202020204" pitchFamily="34" charset="0"/>
            <a:cs typeface="Arial" panose="020B0604020202020204" pitchFamily="34" charset="0"/>
          </a:endParaRPr>
        </a:p>
        <a:p>
          <a:endParaRPr lang="es-ES" sz="2800" dirty="0">
            <a:solidFill>
              <a:schemeClr val="tx2"/>
            </a:solidFill>
            <a:latin typeface="Arial" panose="020B0604020202020204" pitchFamily="34" charset="0"/>
            <a:cs typeface="Arial" panose="020B0604020202020204" pitchFamily="34" charset="0"/>
          </a:endParaRPr>
        </a:p>
        <a:p>
          <a:endParaRPr lang="es-ES" sz="2800" dirty="0">
            <a:solidFill>
              <a:schemeClr val="tx2"/>
            </a:solidFill>
            <a:latin typeface="Arial" panose="020B0604020202020204" pitchFamily="34" charset="0"/>
            <a:cs typeface="Arial" panose="020B0604020202020204" pitchFamily="34" charset="0"/>
          </a:endParaRPr>
        </a:p>
        <a:p>
          <a:endParaRPr lang="es-ES" sz="2800" dirty="0">
            <a:solidFill>
              <a:schemeClr val="tx2"/>
            </a:solidFill>
            <a:latin typeface="Arial" panose="020B0604020202020204" pitchFamily="34" charset="0"/>
            <a:cs typeface="Arial" panose="020B0604020202020204" pitchFamily="34" charset="0"/>
          </a:endParaRPr>
        </a:p>
        <a:p>
          <a:endParaRPr lang="es-ES" sz="2800" dirty="0">
            <a:solidFill>
              <a:schemeClr val="tx2"/>
            </a:solidFill>
            <a:latin typeface="Arial" panose="020B0604020202020204" pitchFamily="34" charset="0"/>
            <a:cs typeface="Arial" panose="020B0604020202020204" pitchFamily="34" charset="0"/>
          </a:endParaRPr>
        </a:p>
        <a:p>
          <a:r>
            <a:rPr lang="es-ES" sz="2800" dirty="0">
              <a:solidFill>
                <a:schemeClr val="tx2"/>
              </a:solidFill>
              <a:latin typeface="Arial" panose="020B0604020202020204" pitchFamily="34" charset="0"/>
              <a:cs typeface="Arial" panose="020B0604020202020204" pitchFamily="34" charset="0"/>
            </a:rPr>
            <a:t>Subida del SMI, previsiblemente por encima de la inflación.</a:t>
          </a:r>
        </a:p>
      </dgm:t>
    </dgm:pt>
    <dgm:pt modelId="{F78EC654-0E85-4551-AF83-BE9A7108B2DC}" type="parTrans" cxnId="{58575161-3381-4BC4-93AB-5AE20907870A}">
      <dgm:prSet/>
      <dgm:spPr/>
      <dgm:t>
        <a:bodyPr/>
        <a:lstStyle/>
        <a:p>
          <a:endParaRPr lang="es-ES"/>
        </a:p>
      </dgm:t>
    </dgm:pt>
    <dgm:pt modelId="{6CC11646-ECAC-4B36-9C64-B2762004723D}" type="sibTrans" cxnId="{58575161-3381-4BC4-93AB-5AE20907870A}">
      <dgm:prSet/>
      <dgm:spPr/>
      <dgm:t>
        <a:bodyPr/>
        <a:lstStyle/>
        <a:p>
          <a:endParaRPr lang="es-ES"/>
        </a:p>
      </dgm:t>
    </dgm:pt>
    <dgm:pt modelId="{95A16619-2F28-4B03-8837-40AA26B8F30E}" type="pres">
      <dgm:prSet presAssocID="{C2CD18AE-F495-4786-82CC-9EE2A2B1F50B}" presName="theList" presStyleCnt="0">
        <dgm:presLayoutVars>
          <dgm:dir/>
          <dgm:animLvl val="lvl"/>
          <dgm:resizeHandles val="exact"/>
        </dgm:presLayoutVars>
      </dgm:prSet>
      <dgm:spPr/>
    </dgm:pt>
    <dgm:pt modelId="{C0F93F80-5414-42E7-9D22-EDA7EB1640AA}" type="pres">
      <dgm:prSet presAssocID="{54F534F4-30C3-410F-8566-835CE938BCBA}" presName="compNode" presStyleCnt="0"/>
      <dgm:spPr/>
    </dgm:pt>
    <dgm:pt modelId="{120070A2-79C7-440D-937B-F212795DFC17}" type="pres">
      <dgm:prSet presAssocID="{54F534F4-30C3-410F-8566-835CE938BCBA}" presName="aNode" presStyleLbl="bgShp" presStyleIdx="0" presStyleCnt="2"/>
      <dgm:spPr/>
    </dgm:pt>
    <dgm:pt modelId="{C8109FDD-911F-4E5B-B578-0899EB97726B}" type="pres">
      <dgm:prSet presAssocID="{54F534F4-30C3-410F-8566-835CE938BCBA}" presName="textNode" presStyleLbl="bgShp" presStyleIdx="0" presStyleCnt="2"/>
      <dgm:spPr/>
    </dgm:pt>
    <dgm:pt modelId="{42AF2456-1A5E-4A6E-80A1-26EFF5A4868C}" type="pres">
      <dgm:prSet presAssocID="{54F534F4-30C3-410F-8566-835CE938BCBA}" presName="compChildNode" presStyleCnt="0"/>
      <dgm:spPr/>
    </dgm:pt>
    <dgm:pt modelId="{63F9CEEF-A338-4A9E-890A-1C4CB57F67FB}" type="pres">
      <dgm:prSet presAssocID="{54F534F4-30C3-410F-8566-835CE938BCBA}" presName="theInnerList" presStyleCnt="0"/>
      <dgm:spPr/>
    </dgm:pt>
    <dgm:pt modelId="{481058AD-B38F-4285-A4CE-270202B3C0C9}" type="pres">
      <dgm:prSet presAssocID="{54F534F4-30C3-410F-8566-835CE938BCBA}" presName="aSpace" presStyleCnt="0"/>
      <dgm:spPr/>
    </dgm:pt>
    <dgm:pt modelId="{9A0D5D70-861A-4E59-B48C-983E5B174804}" type="pres">
      <dgm:prSet presAssocID="{EAE98B12-4FAE-4FA1-8172-46B43C32E4B5}" presName="compNode" presStyleCnt="0"/>
      <dgm:spPr/>
    </dgm:pt>
    <dgm:pt modelId="{70AE0172-FB2E-4000-B094-3EC7AEF694FD}" type="pres">
      <dgm:prSet presAssocID="{EAE98B12-4FAE-4FA1-8172-46B43C32E4B5}" presName="aNode" presStyleLbl="bgShp" presStyleIdx="1" presStyleCnt="2"/>
      <dgm:spPr/>
    </dgm:pt>
    <dgm:pt modelId="{D0BEE272-15FB-44AD-9599-43B384926481}" type="pres">
      <dgm:prSet presAssocID="{EAE98B12-4FAE-4FA1-8172-46B43C32E4B5}" presName="textNode" presStyleLbl="bgShp" presStyleIdx="1" presStyleCnt="2"/>
      <dgm:spPr/>
    </dgm:pt>
    <dgm:pt modelId="{72DE72C2-13A2-4792-9CB5-5ED0CADB0F4B}" type="pres">
      <dgm:prSet presAssocID="{EAE98B12-4FAE-4FA1-8172-46B43C32E4B5}" presName="compChildNode" presStyleCnt="0"/>
      <dgm:spPr/>
    </dgm:pt>
    <dgm:pt modelId="{F13B971A-500F-44B4-9852-5E601F4E9A6B}" type="pres">
      <dgm:prSet presAssocID="{EAE98B12-4FAE-4FA1-8172-46B43C32E4B5}" presName="theInnerList" presStyleCnt="0"/>
      <dgm:spPr/>
    </dgm:pt>
  </dgm:ptLst>
  <dgm:cxnLst>
    <dgm:cxn modelId="{0F107100-9730-4F84-8AB6-97DEDE504D98}" type="presOf" srcId="{EAE98B12-4FAE-4FA1-8172-46B43C32E4B5}" destId="{70AE0172-FB2E-4000-B094-3EC7AEF694FD}" srcOrd="0" destOrd="0" presId="urn:microsoft.com/office/officeart/2005/8/layout/lProcess2"/>
    <dgm:cxn modelId="{FEB9DC21-B121-4006-BFA0-F8642229725F}" type="presOf" srcId="{54F534F4-30C3-410F-8566-835CE938BCBA}" destId="{C8109FDD-911F-4E5B-B578-0899EB97726B}" srcOrd="1" destOrd="0" presId="urn:microsoft.com/office/officeart/2005/8/layout/lProcess2"/>
    <dgm:cxn modelId="{58575161-3381-4BC4-93AB-5AE20907870A}" srcId="{C2CD18AE-F495-4786-82CC-9EE2A2B1F50B}" destId="{EAE98B12-4FAE-4FA1-8172-46B43C32E4B5}" srcOrd="1" destOrd="0" parTransId="{F78EC654-0E85-4551-AF83-BE9A7108B2DC}" sibTransId="{6CC11646-ECAC-4B36-9C64-B2762004723D}"/>
    <dgm:cxn modelId="{7BCE7665-E039-4A41-81FD-62D7F7A7CB20}" type="presOf" srcId="{54F534F4-30C3-410F-8566-835CE938BCBA}" destId="{120070A2-79C7-440D-937B-F212795DFC17}" srcOrd="0" destOrd="0" presId="urn:microsoft.com/office/officeart/2005/8/layout/lProcess2"/>
    <dgm:cxn modelId="{2C5DF9C1-D583-4928-8B6C-6AA3DDD343CB}" srcId="{C2CD18AE-F495-4786-82CC-9EE2A2B1F50B}" destId="{54F534F4-30C3-410F-8566-835CE938BCBA}" srcOrd="0" destOrd="0" parTransId="{B38DA1E3-EB65-47B4-B07C-3EAB3F301B1D}" sibTransId="{5ADE57B4-E74D-4E33-B7E9-CF334FE07F3F}"/>
    <dgm:cxn modelId="{605823C8-D83A-44B1-BD98-A9735D0E9EB1}" type="presOf" srcId="{EAE98B12-4FAE-4FA1-8172-46B43C32E4B5}" destId="{D0BEE272-15FB-44AD-9599-43B384926481}" srcOrd="1" destOrd="0" presId="urn:microsoft.com/office/officeart/2005/8/layout/lProcess2"/>
    <dgm:cxn modelId="{5B55F6F2-132E-40E3-AC66-DC248D6A0F56}" type="presOf" srcId="{C2CD18AE-F495-4786-82CC-9EE2A2B1F50B}" destId="{95A16619-2F28-4B03-8837-40AA26B8F30E}" srcOrd="0" destOrd="0" presId="urn:microsoft.com/office/officeart/2005/8/layout/lProcess2"/>
    <dgm:cxn modelId="{8F7B4BF8-87D1-477B-9DF1-FEA091D4913C}" type="presParOf" srcId="{95A16619-2F28-4B03-8837-40AA26B8F30E}" destId="{C0F93F80-5414-42E7-9D22-EDA7EB1640AA}" srcOrd="0" destOrd="0" presId="urn:microsoft.com/office/officeart/2005/8/layout/lProcess2"/>
    <dgm:cxn modelId="{3848DCDC-E1BB-4B31-B1FA-7BA4490883D2}" type="presParOf" srcId="{C0F93F80-5414-42E7-9D22-EDA7EB1640AA}" destId="{120070A2-79C7-440D-937B-F212795DFC17}" srcOrd="0" destOrd="0" presId="urn:microsoft.com/office/officeart/2005/8/layout/lProcess2"/>
    <dgm:cxn modelId="{568D0A8F-8711-411A-B605-8B3159FA6D9D}" type="presParOf" srcId="{C0F93F80-5414-42E7-9D22-EDA7EB1640AA}" destId="{C8109FDD-911F-4E5B-B578-0899EB97726B}" srcOrd="1" destOrd="0" presId="urn:microsoft.com/office/officeart/2005/8/layout/lProcess2"/>
    <dgm:cxn modelId="{0CE9100A-5BCF-47BF-BAFD-D7958837F8B9}" type="presParOf" srcId="{C0F93F80-5414-42E7-9D22-EDA7EB1640AA}" destId="{42AF2456-1A5E-4A6E-80A1-26EFF5A4868C}" srcOrd="2" destOrd="0" presId="urn:microsoft.com/office/officeart/2005/8/layout/lProcess2"/>
    <dgm:cxn modelId="{55C3E881-A37F-4F6A-A619-020070BAC543}" type="presParOf" srcId="{42AF2456-1A5E-4A6E-80A1-26EFF5A4868C}" destId="{63F9CEEF-A338-4A9E-890A-1C4CB57F67FB}" srcOrd="0" destOrd="0" presId="urn:microsoft.com/office/officeart/2005/8/layout/lProcess2"/>
    <dgm:cxn modelId="{458F4268-4BF2-46D3-BE20-16E250B06AC3}" type="presParOf" srcId="{95A16619-2F28-4B03-8837-40AA26B8F30E}" destId="{481058AD-B38F-4285-A4CE-270202B3C0C9}" srcOrd="1" destOrd="0" presId="urn:microsoft.com/office/officeart/2005/8/layout/lProcess2"/>
    <dgm:cxn modelId="{C7F20B39-3D5E-4B53-B0D2-0A7A0BB82EF1}" type="presParOf" srcId="{95A16619-2F28-4B03-8837-40AA26B8F30E}" destId="{9A0D5D70-861A-4E59-B48C-983E5B174804}" srcOrd="2" destOrd="0" presId="urn:microsoft.com/office/officeart/2005/8/layout/lProcess2"/>
    <dgm:cxn modelId="{E8665804-E1B1-4F95-A6D6-CC8208E0745C}" type="presParOf" srcId="{9A0D5D70-861A-4E59-B48C-983E5B174804}" destId="{70AE0172-FB2E-4000-B094-3EC7AEF694FD}" srcOrd="0" destOrd="0" presId="urn:microsoft.com/office/officeart/2005/8/layout/lProcess2"/>
    <dgm:cxn modelId="{3122815A-BE13-4C07-BBB0-9A0755A997D9}" type="presParOf" srcId="{9A0D5D70-861A-4E59-B48C-983E5B174804}" destId="{D0BEE272-15FB-44AD-9599-43B384926481}" srcOrd="1" destOrd="0" presId="urn:microsoft.com/office/officeart/2005/8/layout/lProcess2"/>
    <dgm:cxn modelId="{8639E7F6-44C1-4429-939B-30955CEA0702}" type="presParOf" srcId="{9A0D5D70-861A-4E59-B48C-983E5B174804}" destId="{72DE72C2-13A2-4792-9CB5-5ED0CADB0F4B}" srcOrd="2" destOrd="0" presId="urn:microsoft.com/office/officeart/2005/8/layout/lProcess2"/>
    <dgm:cxn modelId="{9FD16692-1541-459C-903B-9EEBA9AA2C4C}" type="presParOf" srcId="{72DE72C2-13A2-4792-9CB5-5ED0CADB0F4B}" destId="{F13B971A-500F-44B4-9852-5E601F4E9A6B}"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349118-07A7-4779-97AA-72EDE72645B4}" type="doc">
      <dgm:prSet loTypeId="urn:microsoft.com/office/officeart/2008/layout/VerticalCurvedList" loCatId="list" qsTypeId="urn:microsoft.com/office/officeart/2005/8/quickstyle/simple1" qsCatId="simple" csTypeId="urn:microsoft.com/office/officeart/2005/8/colors/accent2_4" csCatId="accent2" phldr="1"/>
      <dgm:spPr/>
      <dgm:t>
        <a:bodyPr/>
        <a:lstStyle/>
        <a:p>
          <a:endParaRPr lang="es-ES"/>
        </a:p>
      </dgm:t>
    </dgm:pt>
    <dgm:pt modelId="{37E327ED-2E6B-4617-A7D0-232ABE25BA01}">
      <dgm:prSet phldrT="[Texto]"/>
      <dgm:spPr/>
      <dgm:t>
        <a:bodyPr/>
        <a:lstStyle/>
        <a:p>
          <a:r>
            <a:rPr lang="es-ES" b="0" i="0" dirty="0">
              <a:latin typeface="Arial" panose="020B0604020202020204" pitchFamily="34" charset="0"/>
              <a:cs typeface="Arial" panose="020B0604020202020204" pitchFamily="34" charset="0"/>
            </a:rPr>
            <a:t>a) La Estrategia Española de Apoyo Activo al Empleo</a:t>
          </a:r>
          <a:endParaRPr lang="es-ES" dirty="0">
            <a:latin typeface="Arial" panose="020B0604020202020204" pitchFamily="34" charset="0"/>
            <a:cs typeface="Arial" panose="020B0604020202020204" pitchFamily="34" charset="0"/>
          </a:endParaRPr>
        </a:p>
      </dgm:t>
    </dgm:pt>
    <dgm:pt modelId="{BA3AEE85-C330-4747-9E44-F517E78ABAEC}" type="parTrans" cxnId="{CC8776E8-70EF-4AA5-B0FE-67DFC5A29158}">
      <dgm:prSet/>
      <dgm:spPr/>
      <dgm:t>
        <a:bodyPr/>
        <a:lstStyle/>
        <a:p>
          <a:endParaRPr lang="es-ES"/>
        </a:p>
      </dgm:t>
    </dgm:pt>
    <dgm:pt modelId="{FA9489F8-2C3B-46B7-8DE2-64A9DEE66FC3}" type="sibTrans" cxnId="{CC8776E8-70EF-4AA5-B0FE-67DFC5A29158}">
      <dgm:prSet/>
      <dgm:spPr/>
      <dgm:t>
        <a:bodyPr/>
        <a:lstStyle/>
        <a:p>
          <a:endParaRPr lang="es-ES"/>
        </a:p>
      </dgm:t>
    </dgm:pt>
    <dgm:pt modelId="{2EC9172B-3EAD-45BC-B0D1-EF87BD18148F}">
      <dgm:prSet phldrT="[Texto]"/>
      <dgm:spPr/>
      <dgm:t>
        <a:bodyPr/>
        <a:lstStyle/>
        <a:p>
          <a:r>
            <a:rPr lang="es-ES" b="0" i="0" dirty="0">
              <a:latin typeface="Arial" panose="020B0604020202020204" pitchFamily="34" charset="0"/>
              <a:cs typeface="Arial" panose="020B0604020202020204" pitchFamily="34" charset="0"/>
            </a:rPr>
            <a:t>b) El Plan Anual para el Fomento del Empleo Digno</a:t>
          </a:r>
          <a:endParaRPr lang="es-ES" dirty="0">
            <a:latin typeface="Arial" panose="020B0604020202020204" pitchFamily="34" charset="0"/>
            <a:cs typeface="Arial" panose="020B0604020202020204" pitchFamily="34" charset="0"/>
          </a:endParaRPr>
        </a:p>
      </dgm:t>
    </dgm:pt>
    <dgm:pt modelId="{0F9D6CEC-639C-4EF9-9FC9-16416C2B5E89}" type="parTrans" cxnId="{CCF26F5C-8DBF-4346-9399-562CE78960F5}">
      <dgm:prSet/>
      <dgm:spPr/>
      <dgm:t>
        <a:bodyPr/>
        <a:lstStyle/>
        <a:p>
          <a:endParaRPr lang="es-ES"/>
        </a:p>
      </dgm:t>
    </dgm:pt>
    <dgm:pt modelId="{864E144B-2D8F-43E5-9234-8B91746E358E}" type="sibTrans" cxnId="{CCF26F5C-8DBF-4346-9399-562CE78960F5}">
      <dgm:prSet/>
      <dgm:spPr/>
      <dgm:t>
        <a:bodyPr/>
        <a:lstStyle/>
        <a:p>
          <a:endParaRPr lang="es-ES"/>
        </a:p>
      </dgm:t>
    </dgm:pt>
    <dgm:pt modelId="{B72643F7-A85B-4293-809A-9DF7A2160BE3}">
      <dgm:prSet phldrT="[Texto]"/>
      <dgm:spPr/>
      <dgm:t>
        <a:bodyPr/>
        <a:lstStyle/>
        <a:p>
          <a:r>
            <a:rPr lang="es-ES" b="0" i="0" dirty="0">
              <a:latin typeface="Arial" panose="020B0604020202020204" pitchFamily="34" charset="0"/>
              <a:cs typeface="Arial" panose="020B0604020202020204" pitchFamily="34" charset="0"/>
            </a:rPr>
            <a:t>c) El Sistema Público Integrado de Información de los Servicios de Empleo</a:t>
          </a:r>
          <a:endParaRPr lang="es-ES" dirty="0">
            <a:latin typeface="Arial" panose="020B0604020202020204" pitchFamily="34" charset="0"/>
            <a:cs typeface="Arial" panose="020B0604020202020204" pitchFamily="34" charset="0"/>
          </a:endParaRPr>
        </a:p>
      </dgm:t>
    </dgm:pt>
    <dgm:pt modelId="{A3894C11-A334-4283-B945-27998F691C98}" type="parTrans" cxnId="{8B29A97C-4097-4571-8797-2E79DF0BD8B5}">
      <dgm:prSet/>
      <dgm:spPr/>
      <dgm:t>
        <a:bodyPr/>
        <a:lstStyle/>
        <a:p>
          <a:endParaRPr lang="es-ES"/>
        </a:p>
      </dgm:t>
    </dgm:pt>
    <dgm:pt modelId="{6A3155B9-2B06-4674-B5F1-073A0ACCAC9B}" type="sibTrans" cxnId="{8B29A97C-4097-4571-8797-2E79DF0BD8B5}">
      <dgm:prSet/>
      <dgm:spPr/>
      <dgm:t>
        <a:bodyPr/>
        <a:lstStyle/>
        <a:p>
          <a:endParaRPr lang="es-ES"/>
        </a:p>
      </dgm:t>
    </dgm:pt>
    <dgm:pt modelId="{4D75AA01-35EE-427E-863F-22E288EBB31A}" type="pres">
      <dgm:prSet presAssocID="{CB349118-07A7-4779-97AA-72EDE72645B4}" presName="Name0" presStyleCnt="0">
        <dgm:presLayoutVars>
          <dgm:chMax val="7"/>
          <dgm:chPref val="7"/>
          <dgm:dir/>
        </dgm:presLayoutVars>
      </dgm:prSet>
      <dgm:spPr/>
    </dgm:pt>
    <dgm:pt modelId="{104B3AFF-F2DF-46BC-8913-19D3E7F6ABCE}" type="pres">
      <dgm:prSet presAssocID="{CB349118-07A7-4779-97AA-72EDE72645B4}" presName="Name1" presStyleCnt="0"/>
      <dgm:spPr/>
    </dgm:pt>
    <dgm:pt modelId="{D93ADAFE-2FA8-42B2-8166-F44D388E91C4}" type="pres">
      <dgm:prSet presAssocID="{CB349118-07A7-4779-97AA-72EDE72645B4}" presName="cycle" presStyleCnt="0"/>
      <dgm:spPr/>
    </dgm:pt>
    <dgm:pt modelId="{9BA3FBAB-A653-4D21-B215-707D4FFEEA82}" type="pres">
      <dgm:prSet presAssocID="{CB349118-07A7-4779-97AA-72EDE72645B4}" presName="srcNode" presStyleLbl="node1" presStyleIdx="0" presStyleCnt="3"/>
      <dgm:spPr/>
    </dgm:pt>
    <dgm:pt modelId="{1EB47092-6ABC-44F2-9AB9-BA1CFEB2A822}" type="pres">
      <dgm:prSet presAssocID="{CB349118-07A7-4779-97AA-72EDE72645B4}" presName="conn" presStyleLbl="parChTrans1D2" presStyleIdx="0" presStyleCnt="1"/>
      <dgm:spPr/>
    </dgm:pt>
    <dgm:pt modelId="{2D7304DC-F014-4656-8F92-90A78585EAFD}" type="pres">
      <dgm:prSet presAssocID="{CB349118-07A7-4779-97AA-72EDE72645B4}" presName="extraNode" presStyleLbl="node1" presStyleIdx="0" presStyleCnt="3"/>
      <dgm:spPr/>
    </dgm:pt>
    <dgm:pt modelId="{94EE9E16-0861-488F-A078-ADFE8934D8A8}" type="pres">
      <dgm:prSet presAssocID="{CB349118-07A7-4779-97AA-72EDE72645B4}" presName="dstNode" presStyleLbl="node1" presStyleIdx="0" presStyleCnt="3"/>
      <dgm:spPr/>
    </dgm:pt>
    <dgm:pt modelId="{4E7F917B-19E1-4873-8944-107506F54486}" type="pres">
      <dgm:prSet presAssocID="{37E327ED-2E6B-4617-A7D0-232ABE25BA01}" presName="text_1" presStyleLbl="node1" presStyleIdx="0" presStyleCnt="3">
        <dgm:presLayoutVars>
          <dgm:bulletEnabled val="1"/>
        </dgm:presLayoutVars>
      </dgm:prSet>
      <dgm:spPr/>
    </dgm:pt>
    <dgm:pt modelId="{FC3C17B6-9971-43FC-989B-086CF1499AD4}" type="pres">
      <dgm:prSet presAssocID="{37E327ED-2E6B-4617-A7D0-232ABE25BA01}" presName="accent_1" presStyleCnt="0"/>
      <dgm:spPr/>
    </dgm:pt>
    <dgm:pt modelId="{ACE1BEC3-E644-41F6-9D8D-E328C5C24738}" type="pres">
      <dgm:prSet presAssocID="{37E327ED-2E6B-4617-A7D0-232ABE25BA01}" presName="accentRepeatNode" presStyleLbl="solidFgAcc1" presStyleIdx="0" presStyleCnt="3"/>
      <dgm:spPr/>
    </dgm:pt>
    <dgm:pt modelId="{84D7019E-AAF5-4154-914A-933039C68976}" type="pres">
      <dgm:prSet presAssocID="{2EC9172B-3EAD-45BC-B0D1-EF87BD18148F}" presName="text_2" presStyleLbl="node1" presStyleIdx="1" presStyleCnt="3">
        <dgm:presLayoutVars>
          <dgm:bulletEnabled val="1"/>
        </dgm:presLayoutVars>
      </dgm:prSet>
      <dgm:spPr/>
    </dgm:pt>
    <dgm:pt modelId="{97B6D0DA-BA28-49BA-B515-1E58F647FB79}" type="pres">
      <dgm:prSet presAssocID="{2EC9172B-3EAD-45BC-B0D1-EF87BD18148F}" presName="accent_2" presStyleCnt="0"/>
      <dgm:spPr/>
    </dgm:pt>
    <dgm:pt modelId="{EE1E9B43-6240-4221-9649-6F2E9D38F7EA}" type="pres">
      <dgm:prSet presAssocID="{2EC9172B-3EAD-45BC-B0D1-EF87BD18148F}" presName="accentRepeatNode" presStyleLbl="solidFgAcc1" presStyleIdx="1" presStyleCnt="3"/>
      <dgm:spPr/>
    </dgm:pt>
    <dgm:pt modelId="{BB56C27A-9DD7-4A77-8C01-B8A991F31C0C}" type="pres">
      <dgm:prSet presAssocID="{B72643F7-A85B-4293-809A-9DF7A2160BE3}" presName="text_3" presStyleLbl="node1" presStyleIdx="2" presStyleCnt="3">
        <dgm:presLayoutVars>
          <dgm:bulletEnabled val="1"/>
        </dgm:presLayoutVars>
      </dgm:prSet>
      <dgm:spPr/>
    </dgm:pt>
    <dgm:pt modelId="{57FF29F5-E028-4028-92D8-A7BC3E8C7F91}" type="pres">
      <dgm:prSet presAssocID="{B72643F7-A85B-4293-809A-9DF7A2160BE3}" presName="accent_3" presStyleCnt="0"/>
      <dgm:spPr/>
    </dgm:pt>
    <dgm:pt modelId="{71FF853E-8664-429D-A6AB-DBB926D633C6}" type="pres">
      <dgm:prSet presAssocID="{B72643F7-A85B-4293-809A-9DF7A2160BE3}" presName="accentRepeatNode" presStyleLbl="solidFgAcc1" presStyleIdx="2" presStyleCnt="3"/>
      <dgm:spPr/>
    </dgm:pt>
  </dgm:ptLst>
  <dgm:cxnLst>
    <dgm:cxn modelId="{56BAA811-0CA9-42DC-AD69-53CC834FA9C3}" type="presOf" srcId="{37E327ED-2E6B-4617-A7D0-232ABE25BA01}" destId="{4E7F917B-19E1-4873-8944-107506F54486}" srcOrd="0" destOrd="0" presId="urn:microsoft.com/office/officeart/2008/layout/VerticalCurvedList"/>
    <dgm:cxn modelId="{CCF26F5C-8DBF-4346-9399-562CE78960F5}" srcId="{CB349118-07A7-4779-97AA-72EDE72645B4}" destId="{2EC9172B-3EAD-45BC-B0D1-EF87BD18148F}" srcOrd="1" destOrd="0" parTransId="{0F9D6CEC-639C-4EF9-9FC9-16416C2B5E89}" sibTransId="{864E144B-2D8F-43E5-9234-8B91746E358E}"/>
    <dgm:cxn modelId="{6F5E0D67-E200-4298-9E24-33641DF8AD0B}" type="presOf" srcId="{B72643F7-A85B-4293-809A-9DF7A2160BE3}" destId="{BB56C27A-9DD7-4A77-8C01-B8A991F31C0C}" srcOrd="0" destOrd="0" presId="urn:microsoft.com/office/officeart/2008/layout/VerticalCurvedList"/>
    <dgm:cxn modelId="{8B29A97C-4097-4571-8797-2E79DF0BD8B5}" srcId="{CB349118-07A7-4779-97AA-72EDE72645B4}" destId="{B72643F7-A85B-4293-809A-9DF7A2160BE3}" srcOrd="2" destOrd="0" parTransId="{A3894C11-A334-4283-B945-27998F691C98}" sibTransId="{6A3155B9-2B06-4674-B5F1-073A0ACCAC9B}"/>
    <dgm:cxn modelId="{1716AB7E-3DB4-45B0-A162-7AA795533B27}" type="presOf" srcId="{FA9489F8-2C3B-46B7-8DE2-64A9DEE66FC3}" destId="{1EB47092-6ABC-44F2-9AB9-BA1CFEB2A822}" srcOrd="0" destOrd="0" presId="urn:microsoft.com/office/officeart/2008/layout/VerticalCurvedList"/>
    <dgm:cxn modelId="{035E55B4-632D-471B-965A-94DE19EECE02}" type="presOf" srcId="{CB349118-07A7-4779-97AA-72EDE72645B4}" destId="{4D75AA01-35EE-427E-863F-22E288EBB31A}" srcOrd="0" destOrd="0" presId="urn:microsoft.com/office/officeart/2008/layout/VerticalCurvedList"/>
    <dgm:cxn modelId="{AE6725E1-54DE-44FF-9919-0DE66ADE1263}" type="presOf" srcId="{2EC9172B-3EAD-45BC-B0D1-EF87BD18148F}" destId="{84D7019E-AAF5-4154-914A-933039C68976}" srcOrd="0" destOrd="0" presId="urn:microsoft.com/office/officeart/2008/layout/VerticalCurvedList"/>
    <dgm:cxn modelId="{CC8776E8-70EF-4AA5-B0FE-67DFC5A29158}" srcId="{CB349118-07A7-4779-97AA-72EDE72645B4}" destId="{37E327ED-2E6B-4617-A7D0-232ABE25BA01}" srcOrd="0" destOrd="0" parTransId="{BA3AEE85-C330-4747-9E44-F517E78ABAEC}" sibTransId="{FA9489F8-2C3B-46B7-8DE2-64A9DEE66FC3}"/>
    <dgm:cxn modelId="{BC8519BD-CAD6-4029-8FBF-F5F8FCCF9065}" type="presParOf" srcId="{4D75AA01-35EE-427E-863F-22E288EBB31A}" destId="{104B3AFF-F2DF-46BC-8913-19D3E7F6ABCE}" srcOrd="0" destOrd="0" presId="urn:microsoft.com/office/officeart/2008/layout/VerticalCurvedList"/>
    <dgm:cxn modelId="{7CA317BF-34AE-457A-9462-0D0821830778}" type="presParOf" srcId="{104B3AFF-F2DF-46BC-8913-19D3E7F6ABCE}" destId="{D93ADAFE-2FA8-42B2-8166-F44D388E91C4}" srcOrd="0" destOrd="0" presId="urn:microsoft.com/office/officeart/2008/layout/VerticalCurvedList"/>
    <dgm:cxn modelId="{D8ED4505-C630-4D6C-B8E1-98DFE9844DEA}" type="presParOf" srcId="{D93ADAFE-2FA8-42B2-8166-F44D388E91C4}" destId="{9BA3FBAB-A653-4D21-B215-707D4FFEEA82}" srcOrd="0" destOrd="0" presId="urn:microsoft.com/office/officeart/2008/layout/VerticalCurvedList"/>
    <dgm:cxn modelId="{D4D8815E-997E-4BA3-BBE4-9C6046215ADD}" type="presParOf" srcId="{D93ADAFE-2FA8-42B2-8166-F44D388E91C4}" destId="{1EB47092-6ABC-44F2-9AB9-BA1CFEB2A822}" srcOrd="1" destOrd="0" presId="urn:microsoft.com/office/officeart/2008/layout/VerticalCurvedList"/>
    <dgm:cxn modelId="{A509FDD7-2409-44FB-BA30-3956C7DF3B41}" type="presParOf" srcId="{D93ADAFE-2FA8-42B2-8166-F44D388E91C4}" destId="{2D7304DC-F014-4656-8F92-90A78585EAFD}" srcOrd="2" destOrd="0" presId="urn:microsoft.com/office/officeart/2008/layout/VerticalCurvedList"/>
    <dgm:cxn modelId="{296453DC-AF43-4154-89EB-FAC0CF8C328C}" type="presParOf" srcId="{D93ADAFE-2FA8-42B2-8166-F44D388E91C4}" destId="{94EE9E16-0861-488F-A078-ADFE8934D8A8}" srcOrd="3" destOrd="0" presId="urn:microsoft.com/office/officeart/2008/layout/VerticalCurvedList"/>
    <dgm:cxn modelId="{D7B8619B-A754-43A8-83BC-882ED19396A2}" type="presParOf" srcId="{104B3AFF-F2DF-46BC-8913-19D3E7F6ABCE}" destId="{4E7F917B-19E1-4873-8944-107506F54486}" srcOrd="1" destOrd="0" presId="urn:microsoft.com/office/officeart/2008/layout/VerticalCurvedList"/>
    <dgm:cxn modelId="{30198B81-7A69-4CED-8023-4A20F38D99E5}" type="presParOf" srcId="{104B3AFF-F2DF-46BC-8913-19D3E7F6ABCE}" destId="{FC3C17B6-9971-43FC-989B-086CF1499AD4}" srcOrd="2" destOrd="0" presId="urn:microsoft.com/office/officeart/2008/layout/VerticalCurvedList"/>
    <dgm:cxn modelId="{34127677-4265-474F-A6DA-49E87D3A8A0D}" type="presParOf" srcId="{FC3C17B6-9971-43FC-989B-086CF1499AD4}" destId="{ACE1BEC3-E644-41F6-9D8D-E328C5C24738}" srcOrd="0" destOrd="0" presId="urn:microsoft.com/office/officeart/2008/layout/VerticalCurvedList"/>
    <dgm:cxn modelId="{3A1BC974-1B31-4540-9BA0-B720792B1CE3}" type="presParOf" srcId="{104B3AFF-F2DF-46BC-8913-19D3E7F6ABCE}" destId="{84D7019E-AAF5-4154-914A-933039C68976}" srcOrd="3" destOrd="0" presId="urn:microsoft.com/office/officeart/2008/layout/VerticalCurvedList"/>
    <dgm:cxn modelId="{C2FC6707-E665-43EE-BF85-BD8FF75CE4BA}" type="presParOf" srcId="{104B3AFF-F2DF-46BC-8913-19D3E7F6ABCE}" destId="{97B6D0DA-BA28-49BA-B515-1E58F647FB79}" srcOrd="4" destOrd="0" presId="urn:microsoft.com/office/officeart/2008/layout/VerticalCurvedList"/>
    <dgm:cxn modelId="{23B93D5D-6FD4-4951-BA70-CF6E44AE38D9}" type="presParOf" srcId="{97B6D0DA-BA28-49BA-B515-1E58F647FB79}" destId="{EE1E9B43-6240-4221-9649-6F2E9D38F7EA}" srcOrd="0" destOrd="0" presId="urn:microsoft.com/office/officeart/2008/layout/VerticalCurvedList"/>
    <dgm:cxn modelId="{A8AE204F-9C86-46AF-838C-A37589913D8B}" type="presParOf" srcId="{104B3AFF-F2DF-46BC-8913-19D3E7F6ABCE}" destId="{BB56C27A-9DD7-4A77-8C01-B8A991F31C0C}" srcOrd="5" destOrd="0" presId="urn:microsoft.com/office/officeart/2008/layout/VerticalCurvedList"/>
    <dgm:cxn modelId="{C28322ED-089F-44D7-B011-936AF35DEC70}" type="presParOf" srcId="{104B3AFF-F2DF-46BC-8913-19D3E7F6ABCE}" destId="{57FF29F5-E028-4028-92D8-A7BC3E8C7F91}" srcOrd="6" destOrd="0" presId="urn:microsoft.com/office/officeart/2008/layout/VerticalCurvedList"/>
    <dgm:cxn modelId="{768ED2D0-1D5B-4019-B4EC-58BDF418A5BE}" type="presParOf" srcId="{57FF29F5-E028-4028-92D8-A7BC3E8C7F91}" destId="{71FF853E-8664-429D-A6AB-DBB926D633C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4BBBD1-F581-421B-8906-D0834F759653}" type="doc">
      <dgm:prSet loTypeId="urn:microsoft.com/office/officeart/2005/8/layout/default" loCatId="list" qsTypeId="urn:microsoft.com/office/officeart/2005/8/quickstyle/simple1" qsCatId="simple" csTypeId="urn:microsoft.com/office/officeart/2005/8/colors/accent6_1" csCatId="accent6" phldr="1"/>
      <dgm:spPr/>
      <dgm:t>
        <a:bodyPr/>
        <a:lstStyle/>
        <a:p>
          <a:endParaRPr lang="es-ES"/>
        </a:p>
      </dgm:t>
    </dgm:pt>
    <dgm:pt modelId="{5CCB4F1A-0E06-4EF1-9CE6-6A199C232F8F}">
      <dgm:prSet custT="1"/>
      <dgm:spPr/>
      <dgm:t>
        <a:bodyPr/>
        <a:lstStyle/>
        <a:p>
          <a:r>
            <a:rPr lang="es-ES" sz="1400" b="1" dirty="0">
              <a:latin typeface="Arial" panose="020B0604020202020204" pitchFamily="34" charset="0"/>
              <a:cs typeface="Arial" panose="020B0604020202020204" pitchFamily="34" charset="0"/>
            </a:rPr>
            <a:t>Favorecer las condiciones para la generación de mercados de trabajo inclusivos</a:t>
          </a:r>
          <a:endParaRPr lang="es-ES" sz="1400" dirty="0">
            <a:latin typeface="Arial" panose="020B0604020202020204" pitchFamily="34" charset="0"/>
            <a:cs typeface="Arial" panose="020B0604020202020204" pitchFamily="34" charset="0"/>
          </a:endParaRPr>
        </a:p>
      </dgm:t>
    </dgm:pt>
    <dgm:pt modelId="{CC77383B-ED00-42C2-B305-163E007907DF}" type="parTrans" cxnId="{E20F52D2-B2A6-4929-9F54-C0633E2F64FB}">
      <dgm:prSet/>
      <dgm:spPr/>
      <dgm:t>
        <a:bodyPr/>
        <a:lstStyle/>
        <a:p>
          <a:endParaRPr lang="es-ES" sz="1400">
            <a:latin typeface="Arial" panose="020B0604020202020204" pitchFamily="34" charset="0"/>
            <a:cs typeface="Arial" panose="020B0604020202020204" pitchFamily="34" charset="0"/>
          </a:endParaRPr>
        </a:p>
      </dgm:t>
    </dgm:pt>
    <dgm:pt modelId="{7F22F6FD-487E-414E-80CA-7299C783C212}" type="sibTrans" cxnId="{E20F52D2-B2A6-4929-9F54-C0633E2F64FB}">
      <dgm:prSet/>
      <dgm:spPr/>
      <dgm:t>
        <a:bodyPr/>
        <a:lstStyle/>
        <a:p>
          <a:endParaRPr lang="es-ES" sz="1400">
            <a:latin typeface="Arial" panose="020B0604020202020204" pitchFamily="34" charset="0"/>
            <a:cs typeface="Arial" panose="020B0604020202020204" pitchFamily="34" charset="0"/>
          </a:endParaRPr>
        </a:p>
      </dgm:t>
    </dgm:pt>
    <dgm:pt modelId="{3A22ACC1-353E-4CC5-B5CD-F3C6DAE8BECD}">
      <dgm:prSet custT="1"/>
      <dgm:spPr/>
      <dgm:t>
        <a:bodyPr/>
        <a:lstStyle/>
        <a:p>
          <a:r>
            <a:rPr lang="es-ES" sz="1400" b="1" dirty="0">
              <a:latin typeface="Arial" panose="020B0604020202020204" pitchFamily="34" charset="0"/>
              <a:cs typeface="Arial" panose="020B0604020202020204" pitchFamily="34" charset="0"/>
            </a:rPr>
            <a:t>El impulso a la creación de empleos de calidad y estables</a:t>
          </a:r>
          <a:endParaRPr lang="es-ES" sz="1400" dirty="0">
            <a:latin typeface="Arial" panose="020B0604020202020204" pitchFamily="34" charset="0"/>
            <a:cs typeface="Arial" panose="020B0604020202020204" pitchFamily="34" charset="0"/>
          </a:endParaRPr>
        </a:p>
      </dgm:t>
    </dgm:pt>
    <dgm:pt modelId="{D0475519-8DCE-4348-9BA7-BD8C2AEB76EF}" type="parTrans" cxnId="{1ACA979C-26FF-48D4-8EA8-F3FE04895A6B}">
      <dgm:prSet/>
      <dgm:spPr/>
      <dgm:t>
        <a:bodyPr/>
        <a:lstStyle/>
        <a:p>
          <a:endParaRPr lang="es-ES" sz="1400">
            <a:latin typeface="Arial" panose="020B0604020202020204" pitchFamily="34" charset="0"/>
            <a:cs typeface="Arial" panose="020B0604020202020204" pitchFamily="34" charset="0"/>
          </a:endParaRPr>
        </a:p>
      </dgm:t>
    </dgm:pt>
    <dgm:pt modelId="{6BEFDCBA-BE2C-468B-A74C-B71793F12460}" type="sibTrans" cxnId="{1ACA979C-26FF-48D4-8EA8-F3FE04895A6B}">
      <dgm:prSet/>
      <dgm:spPr/>
      <dgm:t>
        <a:bodyPr/>
        <a:lstStyle/>
        <a:p>
          <a:endParaRPr lang="es-ES" sz="1400">
            <a:latin typeface="Arial" panose="020B0604020202020204" pitchFamily="34" charset="0"/>
            <a:cs typeface="Arial" panose="020B0604020202020204" pitchFamily="34" charset="0"/>
          </a:endParaRPr>
        </a:p>
      </dgm:t>
    </dgm:pt>
    <dgm:pt modelId="{413CF6FE-F49B-4E0A-BB95-C4DCAD9D4DF0}">
      <dgm:prSet custT="1"/>
      <dgm:spPr/>
      <dgm:t>
        <a:bodyPr/>
        <a:lstStyle/>
        <a:p>
          <a:r>
            <a:rPr lang="es-ES" sz="1400" b="1" dirty="0">
              <a:latin typeface="Arial" panose="020B0604020202020204" pitchFamily="34" charset="0"/>
              <a:cs typeface="Arial" panose="020B0604020202020204" pitchFamily="34" charset="0"/>
            </a:rPr>
            <a:t>El mantenimiento del empleo y la progresión profesional de las personas ocupadas</a:t>
          </a:r>
          <a:endParaRPr lang="es-ES" sz="1400" dirty="0">
            <a:latin typeface="Arial" panose="020B0604020202020204" pitchFamily="34" charset="0"/>
            <a:cs typeface="Arial" panose="020B0604020202020204" pitchFamily="34" charset="0"/>
          </a:endParaRPr>
        </a:p>
      </dgm:t>
    </dgm:pt>
    <dgm:pt modelId="{38DC95C7-2886-4C18-8F43-430C4E587F8E}" type="parTrans" cxnId="{AD7A024F-B4EF-4251-9718-CB661DEFCA3F}">
      <dgm:prSet/>
      <dgm:spPr/>
      <dgm:t>
        <a:bodyPr/>
        <a:lstStyle/>
        <a:p>
          <a:endParaRPr lang="es-ES" sz="1400">
            <a:latin typeface="Arial" panose="020B0604020202020204" pitchFamily="34" charset="0"/>
            <a:cs typeface="Arial" panose="020B0604020202020204" pitchFamily="34" charset="0"/>
          </a:endParaRPr>
        </a:p>
      </dgm:t>
    </dgm:pt>
    <dgm:pt modelId="{92307212-0C62-473B-814F-912568657CC6}" type="sibTrans" cxnId="{AD7A024F-B4EF-4251-9718-CB661DEFCA3F}">
      <dgm:prSet/>
      <dgm:spPr/>
      <dgm:t>
        <a:bodyPr/>
        <a:lstStyle/>
        <a:p>
          <a:endParaRPr lang="es-ES" sz="1400">
            <a:latin typeface="Arial" panose="020B0604020202020204" pitchFamily="34" charset="0"/>
            <a:cs typeface="Arial" panose="020B0604020202020204" pitchFamily="34" charset="0"/>
          </a:endParaRPr>
        </a:p>
      </dgm:t>
    </dgm:pt>
    <dgm:pt modelId="{08DEF972-F0B9-49B5-B455-88771D642A76}">
      <dgm:prSet custT="1"/>
      <dgm:spPr/>
      <dgm:t>
        <a:bodyPr/>
        <a:lstStyle/>
        <a:p>
          <a:r>
            <a:rPr lang="es-ES" sz="1400" b="1" dirty="0">
              <a:latin typeface="Arial" panose="020B0604020202020204" pitchFamily="34" charset="0"/>
              <a:cs typeface="Arial" panose="020B0604020202020204" pitchFamily="34" charset="0"/>
            </a:rPr>
            <a:t>La ampliación y mejora de las cualificaciones, competencias, habilidades y empleabilidad</a:t>
          </a:r>
          <a:endParaRPr lang="es-ES" sz="1400" dirty="0">
            <a:latin typeface="Arial" panose="020B0604020202020204" pitchFamily="34" charset="0"/>
            <a:cs typeface="Arial" panose="020B0604020202020204" pitchFamily="34" charset="0"/>
          </a:endParaRPr>
        </a:p>
      </dgm:t>
    </dgm:pt>
    <dgm:pt modelId="{61898CF8-7BDC-404F-874C-7271AFD872F2}" type="parTrans" cxnId="{7C32610A-0056-4669-ABCC-7A46F3E25324}">
      <dgm:prSet/>
      <dgm:spPr/>
      <dgm:t>
        <a:bodyPr/>
        <a:lstStyle/>
        <a:p>
          <a:endParaRPr lang="es-ES" sz="1400">
            <a:latin typeface="Arial" panose="020B0604020202020204" pitchFamily="34" charset="0"/>
            <a:cs typeface="Arial" panose="020B0604020202020204" pitchFamily="34" charset="0"/>
          </a:endParaRPr>
        </a:p>
      </dgm:t>
    </dgm:pt>
    <dgm:pt modelId="{04D79397-8C3A-4AE4-A255-FA53C3EF0316}" type="sibTrans" cxnId="{7C32610A-0056-4669-ABCC-7A46F3E25324}">
      <dgm:prSet/>
      <dgm:spPr/>
      <dgm:t>
        <a:bodyPr/>
        <a:lstStyle/>
        <a:p>
          <a:endParaRPr lang="es-ES" sz="1400">
            <a:latin typeface="Arial" panose="020B0604020202020204" pitchFamily="34" charset="0"/>
            <a:cs typeface="Arial" panose="020B0604020202020204" pitchFamily="34" charset="0"/>
          </a:endParaRPr>
        </a:p>
      </dgm:t>
    </dgm:pt>
    <dgm:pt modelId="{6963947E-C01C-44BE-9B5F-5F643C8D59E7}">
      <dgm:prSet custT="1"/>
      <dgm:spPr/>
      <dgm:t>
        <a:bodyPr/>
        <a:lstStyle/>
        <a:p>
          <a:r>
            <a:rPr lang="es-ES" sz="1400" b="1" dirty="0">
              <a:latin typeface="Arial" panose="020B0604020202020204" pitchFamily="34" charset="0"/>
              <a:cs typeface="Arial" panose="020B0604020202020204" pitchFamily="34" charset="0"/>
            </a:rPr>
            <a:t>La atención especializada de colectivos prioritarios para las políticas de empleo</a:t>
          </a:r>
          <a:endParaRPr lang="es-ES" sz="1400" dirty="0">
            <a:latin typeface="Arial" panose="020B0604020202020204" pitchFamily="34" charset="0"/>
            <a:cs typeface="Arial" panose="020B0604020202020204" pitchFamily="34" charset="0"/>
          </a:endParaRPr>
        </a:p>
      </dgm:t>
    </dgm:pt>
    <dgm:pt modelId="{29CA4F34-5050-4FF3-975A-35462F611E33}" type="parTrans" cxnId="{A1DDDFB5-DDC2-422D-8B01-7F458A07F338}">
      <dgm:prSet/>
      <dgm:spPr/>
      <dgm:t>
        <a:bodyPr/>
        <a:lstStyle/>
        <a:p>
          <a:endParaRPr lang="es-ES" sz="1400">
            <a:latin typeface="Arial" panose="020B0604020202020204" pitchFamily="34" charset="0"/>
            <a:cs typeface="Arial" panose="020B0604020202020204" pitchFamily="34" charset="0"/>
          </a:endParaRPr>
        </a:p>
      </dgm:t>
    </dgm:pt>
    <dgm:pt modelId="{625AEF9F-1432-4A25-A797-00950FBEFB20}" type="sibTrans" cxnId="{A1DDDFB5-DDC2-422D-8B01-7F458A07F338}">
      <dgm:prSet/>
      <dgm:spPr/>
      <dgm:t>
        <a:bodyPr/>
        <a:lstStyle/>
        <a:p>
          <a:endParaRPr lang="es-ES" sz="1400">
            <a:latin typeface="Arial" panose="020B0604020202020204" pitchFamily="34" charset="0"/>
            <a:cs typeface="Arial" panose="020B0604020202020204" pitchFamily="34" charset="0"/>
          </a:endParaRPr>
        </a:p>
      </dgm:t>
    </dgm:pt>
    <dgm:pt modelId="{6D155C9A-6882-457E-8116-99B97B62FD77}">
      <dgm:prSet custT="1"/>
      <dgm:spPr/>
      <dgm:t>
        <a:bodyPr/>
        <a:lstStyle/>
        <a:p>
          <a:r>
            <a:rPr lang="es-ES" sz="1400" b="1" dirty="0">
              <a:latin typeface="Arial" panose="020B0604020202020204" pitchFamily="34" charset="0"/>
              <a:cs typeface="Arial" panose="020B0604020202020204" pitchFamily="34" charset="0"/>
            </a:rPr>
            <a:t>La adecuación, cuantitativa y cualitativa, de oferta y demanda de empleo</a:t>
          </a:r>
          <a:endParaRPr lang="es-ES" sz="1400" dirty="0">
            <a:latin typeface="Arial" panose="020B0604020202020204" pitchFamily="34" charset="0"/>
            <a:cs typeface="Arial" panose="020B0604020202020204" pitchFamily="34" charset="0"/>
          </a:endParaRPr>
        </a:p>
      </dgm:t>
    </dgm:pt>
    <dgm:pt modelId="{C9F568E4-808A-49C2-A203-50DF00DB822A}" type="parTrans" cxnId="{62771320-160F-46F0-BE8D-5CCE3358A496}">
      <dgm:prSet/>
      <dgm:spPr/>
      <dgm:t>
        <a:bodyPr/>
        <a:lstStyle/>
        <a:p>
          <a:endParaRPr lang="es-ES" sz="1400">
            <a:latin typeface="Arial" panose="020B0604020202020204" pitchFamily="34" charset="0"/>
            <a:cs typeface="Arial" panose="020B0604020202020204" pitchFamily="34" charset="0"/>
          </a:endParaRPr>
        </a:p>
      </dgm:t>
    </dgm:pt>
    <dgm:pt modelId="{47AF62AE-1145-4DD1-81A1-64C0CCC9092C}" type="sibTrans" cxnId="{62771320-160F-46F0-BE8D-5CCE3358A496}">
      <dgm:prSet/>
      <dgm:spPr/>
      <dgm:t>
        <a:bodyPr/>
        <a:lstStyle/>
        <a:p>
          <a:endParaRPr lang="es-ES" sz="1400">
            <a:latin typeface="Arial" panose="020B0604020202020204" pitchFamily="34" charset="0"/>
            <a:cs typeface="Arial" panose="020B0604020202020204" pitchFamily="34" charset="0"/>
          </a:endParaRPr>
        </a:p>
      </dgm:t>
    </dgm:pt>
    <dgm:pt modelId="{A244E81C-532E-4D02-B790-CD0C7E895A2C}">
      <dgm:prSet custT="1"/>
      <dgm:spPr/>
      <dgm:t>
        <a:bodyPr/>
        <a:lstStyle/>
        <a:p>
          <a:r>
            <a:rPr lang="es-ES" sz="1400" b="1" dirty="0">
              <a:latin typeface="Arial" panose="020B0604020202020204" pitchFamily="34" charset="0"/>
              <a:cs typeface="Arial" panose="020B0604020202020204" pitchFamily="34" charset="0"/>
            </a:rPr>
            <a:t>La dotación de un servicio integrado de información de los servicios de empleo</a:t>
          </a:r>
          <a:endParaRPr lang="es-ES" sz="1400" dirty="0">
            <a:latin typeface="Arial" panose="020B0604020202020204" pitchFamily="34" charset="0"/>
            <a:cs typeface="Arial" panose="020B0604020202020204" pitchFamily="34" charset="0"/>
          </a:endParaRPr>
        </a:p>
      </dgm:t>
    </dgm:pt>
    <dgm:pt modelId="{2241F009-C868-4148-8CF2-EF536C73B3AF}" type="parTrans" cxnId="{37F95963-0D04-46DA-95ED-6EF45B74A19B}">
      <dgm:prSet/>
      <dgm:spPr/>
      <dgm:t>
        <a:bodyPr/>
        <a:lstStyle/>
        <a:p>
          <a:endParaRPr lang="es-ES" sz="1400">
            <a:latin typeface="Arial" panose="020B0604020202020204" pitchFamily="34" charset="0"/>
            <a:cs typeface="Arial" panose="020B0604020202020204" pitchFamily="34" charset="0"/>
          </a:endParaRPr>
        </a:p>
      </dgm:t>
    </dgm:pt>
    <dgm:pt modelId="{DFAE0F00-B463-4287-8D43-B31A7F464689}" type="sibTrans" cxnId="{37F95963-0D04-46DA-95ED-6EF45B74A19B}">
      <dgm:prSet/>
      <dgm:spPr/>
      <dgm:t>
        <a:bodyPr/>
        <a:lstStyle/>
        <a:p>
          <a:endParaRPr lang="es-ES" sz="1400">
            <a:latin typeface="Arial" panose="020B0604020202020204" pitchFamily="34" charset="0"/>
            <a:cs typeface="Arial" panose="020B0604020202020204" pitchFamily="34" charset="0"/>
          </a:endParaRPr>
        </a:p>
      </dgm:t>
    </dgm:pt>
    <dgm:pt modelId="{2FC759FA-E88B-4817-A077-D12DD654A189}">
      <dgm:prSet custT="1"/>
      <dgm:spPr/>
      <dgm:t>
        <a:bodyPr/>
        <a:lstStyle/>
        <a:p>
          <a:r>
            <a:rPr lang="es-ES" sz="1400" b="1" dirty="0">
              <a:latin typeface="Arial" panose="020B0604020202020204" pitchFamily="34" charset="0"/>
              <a:cs typeface="Arial" panose="020B0604020202020204" pitchFamily="34" charset="0"/>
            </a:rPr>
            <a:t>La promoción de la movilidad funcional y sectorial</a:t>
          </a:r>
          <a:endParaRPr lang="es-ES" sz="1400" dirty="0">
            <a:latin typeface="Arial" panose="020B0604020202020204" pitchFamily="34" charset="0"/>
            <a:cs typeface="Arial" panose="020B0604020202020204" pitchFamily="34" charset="0"/>
          </a:endParaRPr>
        </a:p>
      </dgm:t>
    </dgm:pt>
    <dgm:pt modelId="{EBB83256-E0DE-4DB5-BD21-646672678685}" type="parTrans" cxnId="{10FDEF2E-5DC8-4FA6-9D88-3909BCD79AD8}">
      <dgm:prSet/>
      <dgm:spPr/>
      <dgm:t>
        <a:bodyPr/>
        <a:lstStyle/>
        <a:p>
          <a:endParaRPr lang="es-ES" sz="1400">
            <a:latin typeface="Arial" panose="020B0604020202020204" pitchFamily="34" charset="0"/>
            <a:cs typeface="Arial" panose="020B0604020202020204" pitchFamily="34" charset="0"/>
          </a:endParaRPr>
        </a:p>
      </dgm:t>
    </dgm:pt>
    <dgm:pt modelId="{C1126360-46FD-43F9-8DF7-74D23C4F74C9}" type="sibTrans" cxnId="{10FDEF2E-5DC8-4FA6-9D88-3909BCD79AD8}">
      <dgm:prSet/>
      <dgm:spPr/>
      <dgm:t>
        <a:bodyPr/>
        <a:lstStyle/>
        <a:p>
          <a:endParaRPr lang="es-ES" sz="1400">
            <a:latin typeface="Arial" panose="020B0604020202020204" pitchFamily="34" charset="0"/>
            <a:cs typeface="Arial" panose="020B0604020202020204" pitchFamily="34" charset="0"/>
          </a:endParaRPr>
        </a:p>
      </dgm:t>
    </dgm:pt>
    <dgm:pt modelId="{838096E1-9AE4-44D8-8650-4B3107E93FE7}">
      <dgm:prSet custT="1"/>
      <dgm:spPr/>
      <dgm:t>
        <a:bodyPr/>
        <a:lstStyle/>
        <a:p>
          <a:r>
            <a:rPr lang="es-ES" sz="1400" b="1" dirty="0">
              <a:latin typeface="Arial" panose="020B0604020202020204" pitchFamily="34" charset="0"/>
              <a:cs typeface="Arial" panose="020B0604020202020204" pitchFamily="34" charset="0"/>
            </a:rPr>
            <a:t>El acompañamiento, personal e individualizado, en su caso en colaboración con los servicios sociales, sanitarios y educativos</a:t>
          </a:r>
          <a:endParaRPr lang="es-ES" sz="1400" dirty="0">
            <a:latin typeface="Arial" panose="020B0604020202020204" pitchFamily="34" charset="0"/>
            <a:cs typeface="Arial" panose="020B0604020202020204" pitchFamily="34" charset="0"/>
          </a:endParaRPr>
        </a:p>
      </dgm:t>
    </dgm:pt>
    <dgm:pt modelId="{D3651261-0CE7-46AA-B21D-8052CD4C5F32}" type="parTrans" cxnId="{13A8C6DB-6949-4E30-AF9C-2809E474CD22}">
      <dgm:prSet/>
      <dgm:spPr/>
      <dgm:t>
        <a:bodyPr/>
        <a:lstStyle/>
        <a:p>
          <a:endParaRPr lang="es-ES" sz="1400">
            <a:latin typeface="Arial" panose="020B0604020202020204" pitchFamily="34" charset="0"/>
            <a:cs typeface="Arial" panose="020B0604020202020204" pitchFamily="34" charset="0"/>
          </a:endParaRPr>
        </a:p>
      </dgm:t>
    </dgm:pt>
    <dgm:pt modelId="{F603B7C5-98B9-4EF8-A072-10DA9973DAEA}" type="sibTrans" cxnId="{13A8C6DB-6949-4E30-AF9C-2809E474CD22}">
      <dgm:prSet/>
      <dgm:spPr/>
      <dgm:t>
        <a:bodyPr/>
        <a:lstStyle/>
        <a:p>
          <a:endParaRPr lang="es-ES" sz="1400">
            <a:latin typeface="Arial" panose="020B0604020202020204" pitchFamily="34" charset="0"/>
            <a:cs typeface="Arial" panose="020B0604020202020204" pitchFamily="34" charset="0"/>
          </a:endParaRPr>
        </a:p>
      </dgm:t>
    </dgm:pt>
    <dgm:pt modelId="{C6AEE527-C86F-475D-8693-76A3A559E8D3}">
      <dgm:prSet custT="1"/>
      <dgm:spPr/>
      <dgm:t>
        <a:bodyPr/>
        <a:lstStyle/>
        <a:p>
          <a:r>
            <a:rPr lang="es-ES" sz="1400" b="1" dirty="0">
              <a:latin typeface="Arial" panose="020B0604020202020204" pitchFamily="34" charset="0"/>
              <a:cs typeface="Arial" panose="020B0604020202020204" pitchFamily="34" charset="0"/>
            </a:rPr>
            <a:t>La garantía de la libre circulación de las personas trabajadoras</a:t>
          </a:r>
          <a:endParaRPr lang="es-ES" sz="1400" dirty="0">
            <a:latin typeface="Arial" panose="020B0604020202020204" pitchFamily="34" charset="0"/>
            <a:cs typeface="Arial" panose="020B0604020202020204" pitchFamily="34" charset="0"/>
          </a:endParaRPr>
        </a:p>
      </dgm:t>
    </dgm:pt>
    <dgm:pt modelId="{624D1942-1293-4650-9263-5CA86D9C1692}" type="parTrans" cxnId="{7D36288B-970C-477D-AB8C-B51FD9E99D5E}">
      <dgm:prSet/>
      <dgm:spPr/>
      <dgm:t>
        <a:bodyPr/>
        <a:lstStyle/>
        <a:p>
          <a:endParaRPr lang="es-ES" sz="1400">
            <a:latin typeface="Arial" panose="020B0604020202020204" pitchFamily="34" charset="0"/>
            <a:cs typeface="Arial" panose="020B0604020202020204" pitchFamily="34" charset="0"/>
          </a:endParaRPr>
        </a:p>
      </dgm:t>
    </dgm:pt>
    <dgm:pt modelId="{D0DF3896-5B95-4677-A253-9A0843C059B6}" type="sibTrans" cxnId="{7D36288B-970C-477D-AB8C-B51FD9E99D5E}">
      <dgm:prSet/>
      <dgm:spPr/>
      <dgm:t>
        <a:bodyPr/>
        <a:lstStyle/>
        <a:p>
          <a:endParaRPr lang="es-ES" sz="1400">
            <a:latin typeface="Arial" panose="020B0604020202020204" pitchFamily="34" charset="0"/>
            <a:cs typeface="Arial" panose="020B0604020202020204" pitchFamily="34" charset="0"/>
          </a:endParaRPr>
        </a:p>
      </dgm:t>
    </dgm:pt>
    <dgm:pt modelId="{CFBF3E1A-C8F5-4DDA-9A6C-7A4B3B524D57}">
      <dgm:prSet custT="1"/>
      <dgm:spPr/>
      <dgm:t>
        <a:bodyPr/>
        <a:lstStyle/>
        <a:p>
          <a:r>
            <a:rPr lang="es-ES" sz="1400" b="1" dirty="0">
              <a:latin typeface="Arial" panose="020B0604020202020204" pitchFamily="34" charset="0"/>
              <a:cs typeface="Arial" panose="020B0604020202020204" pitchFamily="34" charset="0"/>
            </a:rPr>
            <a:t>Su articulación con el fenómeno migratorio</a:t>
          </a:r>
          <a:endParaRPr lang="es-ES" sz="1400" dirty="0">
            <a:latin typeface="Arial" panose="020B0604020202020204" pitchFamily="34" charset="0"/>
            <a:cs typeface="Arial" panose="020B0604020202020204" pitchFamily="34" charset="0"/>
          </a:endParaRPr>
        </a:p>
      </dgm:t>
    </dgm:pt>
    <dgm:pt modelId="{06E31E5C-D0DE-48F8-8D1A-A5AE27065AC5}" type="parTrans" cxnId="{91FD8622-F095-4CFA-82FD-E6B8F1F39EEF}">
      <dgm:prSet/>
      <dgm:spPr/>
      <dgm:t>
        <a:bodyPr/>
        <a:lstStyle/>
        <a:p>
          <a:endParaRPr lang="es-ES" sz="1400">
            <a:latin typeface="Arial" panose="020B0604020202020204" pitchFamily="34" charset="0"/>
            <a:cs typeface="Arial" panose="020B0604020202020204" pitchFamily="34" charset="0"/>
          </a:endParaRPr>
        </a:p>
      </dgm:t>
    </dgm:pt>
    <dgm:pt modelId="{AAB37D1C-4D66-4352-96EC-2A0C3170AC9C}" type="sibTrans" cxnId="{91FD8622-F095-4CFA-82FD-E6B8F1F39EEF}">
      <dgm:prSet/>
      <dgm:spPr/>
      <dgm:t>
        <a:bodyPr/>
        <a:lstStyle/>
        <a:p>
          <a:endParaRPr lang="es-ES" sz="1400">
            <a:latin typeface="Arial" panose="020B0604020202020204" pitchFamily="34" charset="0"/>
            <a:cs typeface="Arial" panose="020B0604020202020204" pitchFamily="34" charset="0"/>
          </a:endParaRPr>
        </a:p>
      </dgm:t>
    </dgm:pt>
    <dgm:pt modelId="{F1A9734F-2421-441F-8520-C900A34308B7}">
      <dgm:prSet custT="1"/>
      <dgm:spPr/>
      <dgm:t>
        <a:bodyPr/>
        <a:lstStyle/>
        <a:p>
          <a:r>
            <a:rPr lang="es-ES" sz="1400" b="1" dirty="0">
              <a:latin typeface="Arial" panose="020B0604020202020204" pitchFamily="34" charset="0"/>
              <a:cs typeface="Arial" panose="020B0604020202020204" pitchFamily="34" charset="0"/>
            </a:rPr>
            <a:t>El fomento de iniciativas de emprendimiento y de economía social viables</a:t>
          </a:r>
          <a:endParaRPr lang="es-ES" sz="1400" dirty="0">
            <a:latin typeface="Arial" panose="020B0604020202020204" pitchFamily="34" charset="0"/>
            <a:cs typeface="Arial" panose="020B0604020202020204" pitchFamily="34" charset="0"/>
          </a:endParaRPr>
        </a:p>
      </dgm:t>
    </dgm:pt>
    <dgm:pt modelId="{BD99BC0C-9ABF-4A3A-B4B8-CF8628A0C669}" type="parTrans" cxnId="{C6080E2D-0F8A-4076-B22D-0F925EAEDA55}">
      <dgm:prSet/>
      <dgm:spPr/>
      <dgm:t>
        <a:bodyPr/>
        <a:lstStyle/>
        <a:p>
          <a:endParaRPr lang="es-ES" sz="1400">
            <a:latin typeface="Arial" panose="020B0604020202020204" pitchFamily="34" charset="0"/>
            <a:cs typeface="Arial" panose="020B0604020202020204" pitchFamily="34" charset="0"/>
          </a:endParaRPr>
        </a:p>
      </dgm:t>
    </dgm:pt>
    <dgm:pt modelId="{6F33D384-9E26-4E2F-A6CC-B1C12041BE11}" type="sibTrans" cxnId="{C6080E2D-0F8A-4076-B22D-0F925EAEDA55}">
      <dgm:prSet/>
      <dgm:spPr/>
      <dgm:t>
        <a:bodyPr/>
        <a:lstStyle/>
        <a:p>
          <a:endParaRPr lang="es-ES" sz="1400">
            <a:latin typeface="Arial" panose="020B0604020202020204" pitchFamily="34" charset="0"/>
            <a:cs typeface="Arial" panose="020B0604020202020204" pitchFamily="34" charset="0"/>
          </a:endParaRPr>
        </a:p>
      </dgm:t>
    </dgm:pt>
    <dgm:pt modelId="{BDC31A59-4AD3-4590-81F6-43E014BC0435}">
      <dgm:prSet custT="1"/>
      <dgm:spPr/>
      <dgm:t>
        <a:bodyPr/>
        <a:lstStyle/>
        <a:p>
          <a:r>
            <a:rPr lang="es-ES" sz="1400" b="1" dirty="0">
              <a:latin typeface="Arial" panose="020B0604020202020204" pitchFamily="34" charset="0"/>
              <a:cs typeface="Arial" panose="020B0604020202020204" pitchFamily="34" charset="0"/>
            </a:rPr>
            <a:t>El mantenimiento de un nivel de vida digno durante el proceso de búsqueda de ocupación</a:t>
          </a:r>
          <a:endParaRPr lang="es-ES" sz="1400" dirty="0">
            <a:latin typeface="Arial" panose="020B0604020202020204" pitchFamily="34" charset="0"/>
            <a:cs typeface="Arial" panose="020B0604020202020204" pitchFamily="34" charset="0"/>
          </a:endParaRPr>
        </a:p>
      </dgm:t>
    </dgm:pt>
    <dgm:pt modelId="{946A868A-D161-4837-9CFE-6DEA7F34B186}" type="parTrans" cxnId="{A39C16A4-C2F7-4647-A86E-47143E4D4B10}">
      <dgm:prSet/>
      <dgm:spPr/>
      <dgm:t>
        <a:bodyPr/>
        <a:lstStyle/>
        <a:p>
          <a:endParaRPr lang="es-ES" sz="1400">
            <a:latin typeface="Arial" panose="020B0604020202020204" pitchFamily="34" charset="0"/>
            <a:cs typeface="Arial" panose="020B0604020202020204" pitchFamily="34" charset="0"/>
          </a:endParaRPr>
        </a:p>
      </dgm:t>
    </dgm:pt>
    <dgm:pt modelId="{F3CF3ED0-FEA6-4C94-8F8C-2EDD3C319EAA}" type="sibTrans" cxnId="{A39C16A4-C2F7-4647-A86E-47143E4D4B10}">
      <dgm:prSet/>
      <dgm:spPr/>
      <dgm:t>
        <a:bodyPr/>
        <a:lstStyle/>
        <a:p>
          <a:endParaRPr lang="es-ES" sz="1400">
            <a:latin typeface="Arial" panose="020B0604020202020204" pitchFamily="34" charset="0"/>
            <a:cs typeface="Arial" panose="020B0604020202020204" pitchFamily="34" charset="0"/>
          </a:endParaRPr>
        </a:p>
      </dgm:t>
    </dgm:pt>
    <dgm:pt modelId="{6C7FE1D3-558A-4049-80A8-476932962AE6}">
      <dgm:prSet custT="1"/>
      <dgm:spPr/>
      <dgm:t>
        <a:bodyPr/>
        <a:lstStyle/>
        <a:p>
          <a:r>
            <a:rPr lang="es-ES" sz="1400" b="1" dirty="0">
              <a:latin typeface="Arial" panose="020B0604020202020204" pitchFamily="34" charset="0"/>
              <a:cs typeface="Arial" panose="020B0604020202020204" pitchFamily="34" charset="0"/>
            </a:rPr>
            <a:t>La anticipación a las necesidades de generación de empleo</a:t>
          </a:r>
          <a:endParaRPr lang="es-ES" sz="1400" dirty="0">
            <a:latin typeface="Arial" panose="020B0604020202020204" pitchFamily="34" charset="0"/>
            <a:cs typeface="Arial" panose="020B0604020202020204" pitchFamily="34" charset="0"/>
          </a:endParaRPr>
        </a:p>
      </dgm:t>
    </dgm:pt>
    <dgm:pt modelId="{CEE6658B-D95E-4103-BF2F-11520BB421DC}" type="parTrans" cxnId="{F95F9B6E-75A6-435D-9499-FA4177F469C2}">
      <dgm:prSet/>
      <dgm:spPr/>
      <dgm:t>
        <a:bodyPr/>
        <a:lstStyle/>
        <a:p>
          <a:endParaRPr lang="es-ES" sz="1400">
            <a:latin typeface="Arial" panose="020B0604020202020204" pitchFamily="34" charset="0"/>
            <a:cs typeface="Arial" panose="020B0604020202020204" pitchFamily="34" charset="0"/>
          </a:endParaRPr>
        </a:p>
      </dgm:t>
    </dgm:pt>
    <dgm:pt modelId="{3C30A177-10A0-4A11-B72C-4D8A671A9671}" type="sibTrans" cxnId="{F95F9B6E-75A6-435D-9499-FA4177F469C2}">
      <dgm:prSet/>
      <dgm:spPr/>
      <dgm:t>
        <a:bodyPr/>
        <a:lstStyle/>
        <a:p>
          <a:endParaRPr lang="es-ES" sz="1400">
            <a:latin typeface="Arial" panose="020B0604020202020204" pitchFamily="34" charset="0"/>
            <a:cs typeface="Arial" panose="020B0604020202020204" pitchFamily="34" charset="0"/>
          </a:endParaRPr>
        </a:p>
      </dgm:t>
    </dgm:pt>
    <dgm:pt modelId="{169E43EE-E8AA-4DC0-BF7E-716F2A2C1B56}">
      <dgm:prSet custT="1"/>
      <dgm:spPr/>
      <dgm:t>
        <a:bodyPr/>
        <a:lstStyle/>
        <a:p>
          <a:r>
            <a:rPr lang="es-ES" sz="1400" b="1" dirty="0">
              <a:latin typeface="Arial" panose="020B0604020202020204" pitchFamily="34" charset="0"/>
              <a:cs typeface="Arial" panose="020B0604020202020204" pitchFamily="34" charset="0"/>
            </a:rPr>
            <a:t>La atención y asesoramiento a las personas, empresas y demás entidades empleadoras</a:t>
          </a:r>
          <a:endParaRPr lang="es-ES" sz="1400" dirty="0">
            <a:latin typeface="Arial" panose="020B0604020202020204" pitchFamily="34" charset="0"/>
            <a:cs typeface="Arial" panose="020B0604020202020204" pitchFamily="34" charset="0"/>
          </a:endParaRPr>
        </a:p>
      </dgm:t>
    </dgm:pt>
    <dgm:pt modelId="{DE52052F-0312-4533-8571-AD63E1550558}" type="parTrans" cxnId="{47A8EDE0-C218-4E32-94BC-EA26646876B2}">
      <dgm:prSet/>
      <dgm:spPr/>
      <dgm:t>
        <a:bodyPr/>
        <a:lstStyle/>
        <a:p>
          <a:endParaRPr lang="es-ES" sz="1400">
            <a:latin typeface="Arial" panose="020B0604020202020204" pitchFamily="34" charset="0"/>
            <a:cs typeface="Arial" panose="020B0604020202020204" pitchFamily="34" charset="0"/>
          </a:endParaRPr>
        </a:p>
      </dgm:t>
    </dgm:pt>
    <dgm:pt modelId="{777665E2-5EB9-4E60-95CA-1C25032A00C9}" type="sibTrans" cxnId="{47A8EDE0-C218-4E32-94BC-EA26646876B2}">
      <dgm:prSet/>
      <dgm:spPr/>
      <dgm:t>
        <a:bodyPr/>
        <a:lstStyle/>
        <a:p>
          <a:endParaRPr lang="es-ES" sz="1400">
            <a:latin typeface="Arial" panose="020B0604020202020204" pitchFamily="34" charset="0"/>
            <a:cs typeface="Arial" panose="020B0604020202020204" pitchFamily="34" charset="0"/>
          </a:endParaRPr>
        </a:p>
      </dgm:t>
    </dgm:pt>
    <dgm:pt modelId="{DFF2D825-2285-42B9-9169-F3ECDEEDBB03}" type="pres">
      <dgm:prSet presAssocID="{724BBBD1-F581-421B-8906-D0834F759653}" presName="diagram" presStyleCnt="0">
        <dgm:presLayoutVars>
          <dgm:dir/>
          <dgm:resizeHandles val="exact"/>
        </dgm:presLayoutVars>
      </dgm:prSet>
      <dgm:spPr/>
    </dgm:pt>
    <dgm:pt modelId="{38374DDD-64BD-497A-85C8-9D0C7DF29452}" type="pres">
      <dgm:prSet presAssocID="{5CCB4F1A-0E06-4EF1-9CE6-6A199C232F8F}" presName="node" presStyleLbl="node1" presStyleIdx="0" presStyleCnt="15">
        <dgm:presLayoutVars>
          <dgm:bulletEnabled val="1"/>
        </dgm:presLayoutVars>
      </dgm:prSet>
      <dgm:spPr/>
    </dgm:pt>
    <dgm:pt modelId="{6246C92B-C5D6-464B-872E-570420A41643}" type="pres">
      <dgm:prSet presAssocID="{7F22F6FD-487E-414E-80CA-7299C783C212}" presName="sibTrans" presStyleCnt="0"/>
      <dgm:spPr/>
    </dgm:pt>
    <dgm:pt modelId="{D8B9B333-82E0-448B-84AA-DD01B628321A}" type="pres">
      <dgm:prSet presAssocID="{3A22ACC1-353E-4CC5-B5CD-F3C6DAE8BECD}" presName="node" presStyleLbl="node1" presStyleIdx="1" presStyleCnt="15">
        <dgm:presLayoutVars>
          <dgm:bulletEnabled val="1"/>
        </dgm:presLayoutVars>
      </dgm:prSet>
      <dgm:spPr/>
    </dgm:pt>
    <dgm:pt modelId="{AECF9E3B-26A8-4A88-AFA6-C81BB1CD24B2}" type="pres">
      <dgm:prSet presAssocID="{6BEFDCBA-BE2C-468B-A74C-B71793F12460}" presName="sibTrans" presStyleCnt="0"/>
      <dgm:spPr/>
    </dgm:pt>
    <dgm:pt modelId="{63E4EF7C-4FEB-4F5E-B782-04248060B17B}" type="pres">
      <dgm:prSet presAssocID="{413CF6FE-F49B-4E0A-BB95-C4DCAD9D4DF0}" presName="node" presStyleLbl="node1" presStyleIdx="2" presStyleCnt="15">
        <dgm:presLayoutVars>
          <dgm:bulletEnabled val="1"/>
        </dgm:presLayoutVars>
      </dgm:prSet>
      <dgm:spPr/>
    </dgm:pt>
    <dgm:pt modelId="{1749E99F-5E7F-4323-B72C-B5D73BF75AC7}" type="pres">
      <dgm:prSet presAssocID="{92307212-0C62-473B-814F-912568657CC6}" presName="sibTrans" presStyleCnt="0"/>
      <dgm:spPr/>
    </dgm:pt>
    <dgm:pt modelId="{2B279038-3C21-44BA-9EFD-1023A3D98C30}" type="pres">
      <dgm:prSet presAssocID="{08DEF972-F0B9-49B5-B455-88771D642A76}" presName="node" presStyleLbl="node1" presStyleIdx="3" presStyleCnt="15">
        <dgm:presLayoutVars>
          <dgm:bulletEnabled val="1"/>
        </dgm:presLayoutVars>
      </dgm:prSet>
      <dgm:spPr/>
    </dgm:pt>
    <dgm:pt modelId="{F03B1C1E-0014-46BF-B50D-5B393909BF8E}" type="pres">
      <dgm:prSet presAssocID="{04D79397-8C3A-4AE4-A255-FA53C3EF0316}" presName="sibTrans" presStyleCnt="0"/>
      <dgm:spPr/>
    </dgm:pt>
    <dgm:pt modelId="{F3DAC247-8B57-4E88-827E-3212DC570D48}" type="pres">
      <dgm:prSet presAssocID="{6963947E-C01C-44BE-9B5F-5F643C8D59E7}" presName="node" presStyleLbl="node1" presStyleIdx="4" presStyleCnt="15">
        <dgm:presLayoutVars>
          <dgm:bulletEnabled val="1"/>
        </dgm:presLayoutVars>
      </dgm:prSet>
      <dgm:spPr/>
    </dgm:pt>
    <dgm:pt modelId="{75825CCE-EC28-419A-97DC-48771A0717E1}" type="pres">
      <dgm:prSet presAssocID="{625AEF9F-1432-4A25-A797-00950FBEFB20}" presName="sibTrans" presStyleCnt="0"/>
      <dgm:spPr/>
    </dgm:pt>
    <dgm:pt modelId="{3036AC10-FC3D-46EE-B2E2-D25DA79D48D6}" type="pres">
      <dgm:prSet presAssocID="{6D155C9A-6882-457E-8116-99B97B62FD77}" presName="node" presStyleLbl="node1" presStyleIdx="5" presStyleCnt="15">
        <dgm:presLayoutVars>
          <dgm:bulletEnabled val="1"/>
        </dgm:presLayoutVars>
      </dgm:prSet>
      <dgm:spPr/>
    </dgm:pt>
    <dgm:pt modelId="{DA183EF1-C40E-4F43-8A26-848CAC5B2090}" type="pres">
      <dgm:prSet presAssocID="{47AF62AE-1145-4DD1-81A1-64C0CCC9092C}" presName="sibTrans" presStyleCnt="0"/>
      <dgm:spPr/>
    </dgm:pt>
    <dgm:pt modelId="{2BC1A6CE-BDFC-4C80-A73F-49D1AA217FFA}" type="pres">
      <dgm:prSet presAssocID="{A244E81C-532E-4D02-B790-CD0C7E895A2C}" presName="node" presStyleLbl="node1" presStyleIdx="6" presStyleCnt="15">
        <dgm:presLayoutVars>
          <dgm:bulletEnabled val="1"/>
        </dgm:presLayoutVars>
      </dgm:prSet>
      <dgm:spPr/>
    </dgm:pt>
    <dgm:pt modelId="{A395E646-C384-4C66-99E1-DCCCD48280BB}" type="pres">
      <dgm:prSet presAssocID="{DFAE0F00-B463-4287-8D43-B31A7F464689}" presName="sibTrans" presStyleCnt="0"/>
      <dgm:spPr/>
    </dgm:pt>
    <dgm:pt modelId="{B2081ECB-69F2-4109-BDB7-5A1B2147ACFD}" type="pres">
      <dgm:prSet presAssocID="{2FC759FA-E88B-4817-A077-D12DD654A189}" presName="node" presStyleLbl="node1" presStyleIdx="7" presStyleCnt="15">
        <dgm:presLayoutVars>
          <dgm:bulletEnabled val="1"/>
        </dgm:presLayoutVars>
      </dgm:prSet>
      <dgm:spPr/>
    </dgm:pt>
    <dgm:pt modelId="{5B6CF0A6-5CFC-4BC4-B77F-EE0459AA3C43}" type="pres">
      <dgm:prSet presAssocID="{C1126360-46FD-43F9-8DF7-74D23C4F74C9}" presName="sibTrans" presStyleCnt="0"/>
      <dgm:spPr/>
    </dgm:pt>
    <dgm:pt modelId="{0CE1A766-2453-4AB4-A1E1-ED9F21BBDAD8}" type="pres">
      <dgm:prSet presAssocID="{838096E1-9AE4-44D8-8650-4B3107E93FE7}" presName="node" presStyleLbl="node1" presStyleIdx="8" presStyleCnt="15" custScaleX="123311">
        <dgm:presLayoutVars>
          <dgm:bulletEnabled val="1"/>
        </dgm:presLayoutVars>
      </dgm:prSet>
      <dgm:spPr/>
    </dgm:pt>
    <dgm:pt modelId="{678417FD-7259-4561-A85C-4C26A901D36B}" type="pres">
      <dgm:prSet presAssocID="{F603B7C5-98B9-4EF8-A072-10DA9973DAEA}" presName="sibTrans" presStyleCnt="0"/>
      <dgm:spPr/>
    </dgm:pt>
    <dgm:pt modelId="{8999BD64-A0C3-42E9-AB86-722C1DA6925F}" type="pres">
      <dgm:prSet presAssocID="{C6AEE527-C86F-475D-8693-76A3A559E8D3}" presName="node" presStyleLbl="node1" presStyleIdx="9" presStyleCnt="15">
        <dgm:presLayoutVars>
          <dgm:bulletEnabled val="1"/>
        </dgm:presLayoutVars>
      </dgm:prSet>
      <dgm:spPr/>
    </dgm:pt>
    <dgm:pt modelId="{9192D5D6-5682-4A84-B7C6-14C26D4CDF73}" type="pres">
      <dgm:prSet presAssocID="{D0DF3896-5B95-4677-A253-9A0843C059B6}" presName="sibTrans" presStyleCnt="0"/>
      <dgm:spPr/>
    </dgm:pt>
    <dgm:pt modelId="{7DA29370-BF6A-415E-8645-1F96216BC3C1}" type="pres">
      <dgm:prSet presAssocID="{CFBF3E1A-C8F5-4DDA-9A6C-7A4B3B524D57}" presName="node" presStyleLbl="node1" presStyleIdx="10" presStyleCnt="15">
        <dgm:presLayoutVars>
          <dgm:bulletEnabled val="1"/>
        </dgm:presLayoutVars>
      </dgm:prSet>
      <dgm:spPr/>
    </dgm:pt>
    <dgm:pt modelId="{2CDFEF83-410C-4F3E-A03E-5FC2027E3086}" type="pres">
      <dgm:prSet presAssocID="{AAB37D1C-4D66-4352-96EC-2A0C3170AC9C}" presName="sibTrans" presStyleCnt="0"/>
      <dgm:spPr/>
    </dgm:pt>
    <dgm:pt modelId="{82B8DB09-137F-469E-928A-03381C4F5E50}" type="pres">
      <dgm:prSet presAssocID="{F1A9734F-2421-441F-8520-C900A34308B7}" presName="node" presStyleLbl="node1" presStyleIdx="11" presStyleCnt="15">
        <dgm:presLayoutVars>
          <dgm:bulletEnabled val="1"/>
        </dgm:presLayoutVars>
      </dgm:prSet>
      <dgm:spPr/>
    </dgm:pt>
    <dgm:pt modelId="{362D8BEF-90DE-48F6-B21A-59CD2505B6E6}" type="pres">
      <dgm:prSet presAssocID="{6F33D384-9E26-4E2F-A6CC-B1C12041BE11}" presName="sibTrans" presStyleCnt="0"/>
      <dgm:spPr/>
    </dgm:pt>
    <dgm:pt modelId="{13A742ED-9395-41FE-9C94-CA6EE554CACE}" type="pres">
      <dgm:prSet presAssocID="{BDC31A59-4AD3-4590-81F6-43E014BC0435}" presName="node" presStyleLbl="node1" presStyleIdx="12" presStyleCnt="15">
        <dgm:presLayoutVars>
          <dgm:bulletEnabled val="1"/>
        </dgm:presLayoutVars>
      </dgm:prSet>
      <dgm:spPr/>
    </dgm:pt>
    <dgm:pt modelId="{F0D3F822-E02E-4C86-9DA4-0C33A0A0213E}" type="pres">
      <dgm:prSet presAssocID="{F3CF3ED0-FEA6-4C94-8F8C-2EDD3C319EAA}" presName="sibTrans" presStyleCnt="0"/>
      <dgm:spPr/>
    </dgm:pt>
    <dgm:pt modelId="{714535C0-6CD2-4079-B257-028C463AD5B9}" type="pres">
      <dgm:prSet presAssocID="{6C7FE1D3-558A-4049-80A8-476932962AE6}" presName="node" presStyleLbl="node1" presStyleIdx="13" presStyleCnt="15">
        <dgm:presLayoutVars>
          <dgm:bulletEnabled val="1"/>
        </dgm:presLayoutVars>
      </dgm:prSet>
      <dgm:spPr/>
    </dgm:pt>
    <dgm:pt modelId="{ADAA0CB0-FFE3-4A27-AAE4-70E5FB2516C8}" type="pres">
      <dgm:prSet presAssocID="{3C30A177-10A0-4A11-B72C-4D8A671A9671}" presName="sibTrans" presStyleCnt="0"/>
      <dgm:spPr/>
    </dgm:pt>
    <dgm:pt modelId="{71C33972-6C65-4E53-BC7E-5961583B0CEB}" type="pres">
      <dgm:prSet presAssocID="{169E43EE-E8AA-4DC0-BF7E-716F2A2C1B56}" presName="node" presStyleLbl="node1" presStyleIdx="14" presStyleCnt="15">
        <dgm:presLayoutVars>
          <dgm:bulletEnabled val="1"/>
        </dgm:presLayoutVars>
      </dgm:prSet>
      <dgm:spPr/>
    </dgm:pt>
  </dgm:ptLst>
  <dgm:cxnLst>
    <dgm:cxn modelId="{7C32610A-0056-4669-ABCC-7A46F3E25324}" srcId="{724BBBD1-F581-421B-8906-D0834F759653}" destId="{08DEF972-F0B9-49B5-B455-88771D642A76}" srcOrd="3" destOrd="0" parTransId="{61898CF8-7BDC-404F-874C-7271AFD872F2}" sibTransId="{04D79397-8C3A-4AE4-A255-FA53C3EF0316}"/>
    <dgm:cxn modelId="{62771320-160F-46F0-BE8D-5CCE3358A496}" srcId="{724BBBD1-F581-421B-8906-D0834F759653}" destId="{6D155C9A-6882-457E-8116-99B97B62FD77}" srcOrd="5" destOrd="0" parTransId="{C9F568E4-808A-49C2-A203-50DF00DB822A}" sibTransId="{47AF62AE-1145-4DD1-81A1-64C0CCC9092C}"/>
    <dgm:cxn modelId="{91FD8622-F095-4CFA-82FD-E6B8F1F39EEF}" srcId="{724BBBD1-F581-421B-8906-D0834F759653}" destId="{CFBF3E1A-C8F5-4DDA-9A6C-7A4B3B524D57}" srcOrd="10" destOrd="0" parTransId="{06E31E5C-D0DE-48F8-8D1A-A5AE27065AC5}" sibTransId="{AAB37D1C-4D66-4352-96EC-2A0C3170AC9C}"/>
    <dgm:cxn modelId="{47E0A926-D238-4B1F-A4B7-9A5BBE768825}" type="presOf" srcId="{838096E1-9AE4-44D8-8650-4B3107E93FE7}" destId="{0CE1A766-2453-4AB4-A1E1-ED9F21BBDAD8}" srcOrd="0" destOrd="0" presId="urn:microsoft.com/office/officeart/2005/8/layout/default"/>
    <dgm:cxn modelId="{C6080E2D-0F8A-4076-B22D-0F925EAEDA55}" srcId="{724BBBD1-F581-421B-8906-D0834F759653}" destId="{F1A9734F-2421-441F-8520-C900A34308B7}" srcOrd="11" destOrd="0" parTransId="{BD99BC0C-9ABF-4A3A-B4B8-CF8628A0C669}" sibTransId="{6F33D384-9E26-4E2F-A6CC-B1C12041BE11}"/>
    <dgm:cxn modelId="{10FDEF2E-5DC8-4FA6-9D88-3909BCD79AD8}" srcId="{724BBBD1-F581-421B-8906-D0834F759653}" destId="{2FC759FA-E88B-4817-A077-D12DD654A189}" srcOrd="7" destOrd="0" parTransId="{EBB83256-E0DE-4DB5-BD21-646672678685}" sibTransId="{C1126360-46FD-43F9-8DF7-74D23C4F74C9}"/>
    <dgm:cxn modelId="{DA6AA336-B3DE-4E71-B049-0487E4BD09EC}" type="presOf" srcId="{A244E81C-532E-4D02-B790-CD0C7E895A2C}" destId="{2BC1A6CE-BDFC-4C80-A73F-49D1AA217FFA}" srcOrd="0" destOrd="0" presId="urn:microsoft.com/office/officeart/2005/8/layout/default"/>
    <dgm:cxn modelId="{E317B55B-971F-4416-A05B-64A676D75588}" type="presOf" srcId="{6963947E-C01C-44BE-9B5F-5F643C8D59E7}" destId="{F3DAC247-8B57-4E88-827E-3212DC570D48}" srcOrd="0" destOrd="0" presId="urn:microsoft.com/office/officeart/2005/8/layout/default"/>
    <dgm:cxn modelId="{37F95963-0D04-46DA-95ED-6EF45B74A19B}" srcId="{724BBBD1-F581-421B-8906-D0834F759653}" destId="{A244E81C-532E-4D02-B790-CD0C7E895A2C}" srcOrd="6" destOrd="0" parTransId="{2241F009-C868-4148-8CF2-EF536C73B3AF}" sibTransId="{DFAE0F00-B463-4287-8D43-B31A7F464689}"/>
    <dgm:cxn modelId="{661B9A43-B8D0-4A1A-A3EE-D0496F9FA090}" type="presOf" srcId="{C6AEE527-C86F-475D-8693-76A3A559E8D3}" destId="{8999BD64-A0C3-42E9-AB86-722C1DA6925F}" srcOrd="0" destOrd="0" presId="urn:microsoft.com/office/officeart/2005/8/layout/default"/>
    <dgm:cxn modelId="{510CCB44-AAD4-4523-BA41-A73A5A23AE9C}" type="presOf" srcId="{6C7FE1D3-558A-4049-80A8-476932962AE6}" destId="{714535C0-6CD2-4079-B257-028C463AD5B9}" srcOrd="0" destOrd="0" presId="urn:microsoft.com/office/officeart/2005/8/layout/default"/>
    <dgm:cxn modelId="{F95F9B6E-75A6-435D-9499-FA4177F469C2}" srcId="{724BBBD1-F581-421B-8906-D0834F759653}" destId="{6C7FE1D3-558A-4049-80A8-476932962AE6}" srcOrd="13" destOrd="0" parTransId="{CEE6658B-D95E-4103-BF2F-11520BB421DC}" sibTransId="{3C30A177-10A0-4A11-B72C-4D8A671A9671}"/>
    <dgm:cxn modelId="{AD7A024F-B4EF-4251-9718-CB661DEFCA3F}" srcId="{724BBBD1-F581-421B-8906-D0834F759653}" destId="{413CF6FE-F49B-4E0A-BB95-C4DCAD9D4DF0}" srcOrd="2" destOrd="0" parTransId="{38DC95C7-2886-4C18-8F43-430C4E587F8E}" sibTransId="{92307212-0C62-473B-814F-912568657CC6}"/>
    <dgm:cxn modelId="{6A85F57D-A46D-4EA6-85E5-A2D244169160}" type="presOf" srcId="{08DEF972-F0B9-49B5-B455-88771D642A76}" destId="{2B279038-3C21-44BA-9EFD-1023A3D98C30}" srcOrd="0" destOrd="0" presId="urn:microsoft.com/office/officeart/2005/8/layout/default"/>
    <dgm:cxn modelId="{7D36288B-970C-477D-AB8C-B51FD9E99D5E}" srcId="{724BBBD1-F581-421B-8906-D0834F759653}" destId="{C6AEE527-C86F-475D-8693-76A3A559E8D3}" srcOrd="9" destOrd="0" parTransId="{624D1942-1293-4650-9263-5CA86D9C1692}" sibTransId="{D0DF3896-5B95-4677-A253-9A0843C059B6}"/>
    <dgm:cxn modelId="{A7253D91-6D34-4809-AEDD-BDA60EB58FF0}" type="presOf" srcId="{6D155C9A-6882-457E-8116-99B97B62FD77}" destId="{3036AC10-FC3D-46EE-B2E2-D25DA79D48D6}" srcOrd="0" destOrd="0" presId="urn:microsoft.com/office/officeart/2005/8/layout/default"/>
    <dgm:cxn modelId="{1ACA979C-26FF-48D4-8EA8-F3FE04895A6B}" srcId="{724BBBD1-F581-421B-8906-D0834F759653}" destId="{3A22ACC1-353E-4CC5-B5CD-F3C6DAE8BECD}" srcOrd="1" destOrd="0" parTransId="{D0475519-8DCE-4348-9BA7-BD8C2AEB76EF}" sibTransId="{6BEFDCBA-BE2C-468B-A74C-B71793F12460}"/>
    <dgm:cxn modelId="{A39C16A4-C2F7-4647-A86E-47143E4D4B10}" srcId="{724BBBD1-F581-421B-8906-D0834F759653}" destId="{BDC31A59-4AD3-4590-81F6-43E014BC0435}" srcOrd="12" destOrd="0" parTransId="{946A868A-D161-4837-9CFE-6DEA7F34B186}" sibTransId="{F3CF3ED0-FEA6-4C94-8F8C-2EDD3C319EAA}"/>
    <dgm:cxn modelId="{66800AA6-D7B6-40ED-9608-DE467D4A6BDC}" type="presOf" srcId="{BDC31A59-4AD3-4590-81F6-43E014BC0435}" destId="{13A742ED-9395-41FE-9C94-CA6EE554CACE}" srcOrd="0" destOrd="0" presId="urn:microsoft.com/office/officeart/2005/8/layout/default"/>
    <dgm:cxn modelId="{FF557FAD-536D-44F3-90E9-AED978921B19}" type="presOf" srcId="{169E43EE-E8AA-4DC0-BF7E-716F2A2C1B56}" destId="{71C33972-6C65-4E53-BC7E-5961583B0CEB}" srcOrd="0" destOrd="0" presId="urn:microsoft.com/office/officeart/2005/8/layout/default"/>
    <dgm:cxn modelId="{A1DDDFB5-DDC2-422D-8B01-7F458A07F338}" srcId="{724BBBD1-F581-421B-8906-D0834F759653}" destId="{6963947E-C01C-44BE-9B5F-5F643C8D59E7}" srcOrd="4" destOrd="0" parTransId="{29CA4F34-5050-4FF3-975A-35462F611E33}" sibTransId="{625AEF9F-1432-4A25-A797-00950FBEFB20}"/>
    <dgm:cxn modelId="{D07F0AC3-C0F3-481B-A3EB-F32D29DBC6C8}" type="presOf" srcId="{724BBBD1-F581-421B-8906-D0834F759653}" destId="{DFF2D825-2285-42B9-9169-F3ECDEEDBB03}" srcOrd="0" destOrd="0" presId="urn:microsoft.com/office/officeart/2005/8/layout/default"/>
    <dgm:cxn modelId="{2C0625C7-B142-439A-B929-63E5E450D43D}" type="presOf" srcId="{2FC759FA-E88B-4817-A077-D12DD654A189}" destId="{B2081ECB-69F2-4109-BDB7-5A1B2147ACFD}" srcOrd="0" destOrd="0" presId="urn:microsoft.com/office/officeart/2005/8/layout/default"/>
    <dgm:cxn modelId="{764462C8-380F-4943-8167-CDDAC56FBF59}" type="presOf" srcId="{413CF6FE-F49B-4E0A-BB95-C4DCAD9D4DF0}" destId="{63E4EF7C-4FEB-4F5E-B782-04248060B17B}" srcOrd="0" destOrd="0" presId="urn:microsoft.com/office/officeart/2005/8/layout/default"/>
    <dgm:cxn modelId="{1AF2F3D1-7C45-431F-BB6E-0178955E3CCC}" type="presOf" srcId="{F1A9734F-2421-441F-8520-C900A34308B7}" destId="{82B8DB09-137F-469E-928A-03381C4F5E50}" srcOrd="0" destOrd="0" presId="urn:microsoft.com/office/officeart/2005/8/layout/default"/>
    <dgm:cxn modelId="{E20F52D2-B2A6-4929-9F54-C0633E2F64FB}" srcId="{724BBBD1-F581-421B-8906-D0834F759653}" destId="{5CCB4F1A-0E06-4EF1-9CE6-6A199C232F8F}" srcOrd="0" destOrd="0" parTransId="{CC77383B-ED00-42C2-B305-163E007907DF}" sibTransId="{7F22F6FD-487E-414E-80CA-7299C783C212}"/>
    <dgm:cxn modelId="{13A8C6DB-6949-4E30-AF9C-2809E474CD22}" srcId="{724BBBD1-F581-421B-8906-D0834F759653}" destId="{838096E1-9AE4-44D8-8650-4B3107E93FE7}" srcOrd="8" destOrd="0" parTransId="{D3651261-0CE7-46AA-B21D-8052CD4C5F32}" sibTransId="{F603B7C5-98B9-4EF8-A072-10DA9973DAEA}"/>
    <dgm:cxn modelId="{47A8EDE0-C218-4E32-94BC-EA26646876B2}" srcId="{724BBBD1-F581-421B-8906-D0834F759653}" destId="{169E43EE-E8AA-4DC0-BF7E-716F2A2C1B56}" srcOrd="14" destOrd="0" parTransId="{DE52052F-0312-4533-8571-AD63E1550558}" sibTransId="{777665E2-5EB9-4E60-95CA-1C25032A00C9}"/>
    <dgm:cxn modelId="{E313BCEE-333A-438C-ADFB-D692151853E5}" type="presOf" srcId="{3A22ACC1-353E-4CC5-B5CD-F3C6DAE8BECD}" destId="{D8B9B333-82E0-448B-84AA-DD01B628321A}" srcOrd="0" destOrd="0" presId="urn:microsoft.com/office/officeart/2005/8/layout/default"/>
    <dgm:cxn modelId="{87911DF1-D4AC-45CE-8FEC-42B41E93F792}" type="presOf" srcId="{5CCB4F1A-0E06-4EF1-9CE6-6A199C232F8F}" destId="{38374DDD-64BD-497A-85C8-9D0C7DF29452}" srcOrd="0" destOrd="0" presId="urn:microsoft.com/office/officeart/2005/8/layout/default"/>
    <dgm:cxn modelId="{112CD3F3-19AF-4BC4-9B51-633E4F4490D6}" type="presOf" srcId="{CFBF3E1A-C8F5-4DDA-9A6C-7A4B3B524D57}" destId="{7DA29370-BF6A-415E-8645-1F96216BC3C1}" srcOrd="0" destOrd="0" presId="urn:microsoft.com/office/officeart/2005/8/layout/default"/>
    <dgm:cxn modelId="{002CC33B-0857-4343-98FC-3DAFA448370A}" type="presParOf" srcId="{DFF2D825-2285-42B9-9169-F3ECDEEDBB03}" destId="{38374DDD-64BD-497A-85C8-9D0C7DF29452}" srcOrd="0" destOrd="0" presId="urn:microsoft.com/office/officeart/2005/8/layout/default"/>
    <dgm:cxn modelId="{5087B2DC-7097-4724-87C6-2803788F7298}" type="presParOf" srcId="{DFF2D825-2285-42B9-9169-F3ECDEEDBB03}" destId="{6246C92B-C5D6-464B-872E-570420A41643}" srcOrd="1" destOrd="0" presId="urn:microsoft.com/office/officeart/2005/8/layout/default"/>
    <dgm:cxn modelId="{02397D34-A5AC-4609-BA64-B00A75FB5963}" type="presParOf" srcId="{DFF2D825-2285-42B9-9169-F3ECDEEDBB03}" destId="{D8B9B333-82E0-448B-84AA-DD01B628321A}" srcOrd="2" destOrd="0" presId="urn:microsoft.com/office/officeart/2005/8/layout/default"/>
    <dgm:cxn modelId="{7133BAB1-B515-43B8-A11A-BE24E229549A}" type="presParOf" srcId="{DFF2D825-2285-42B9-9169-F3ECDEEDBB03}" destId="{AECF9E3B-26A8-4A88-AFA6-C81BB1CD24B2}" srcOrd="3" destOrd="0" presId="urn:microsoft.com/office/officeart/2005/8/layout/default"/>
    <dgm:cxn modelId="{8AB93AFF-4D45-4893-ACF3-B95210DF2A49}" type="presParOf" srcId="{DFF2D825-2285-42B9-9169-F3ECDEEDBB03}" destId="{63E4EF7C-4FEB-4F5E-B782-04248060B17B}" srcOrd="4" destOrd="0" presId="urn:microsoft.com/office/officeart/2005/8/layout/default"/>
    <dgm:cxn modelId="{F3E6556F-2CD3-4B98-8A51-EE0D31F7020A}" type="presParOf" srcId="{DFF2D825-2285-42B9-9169-F3ECDEEDBB03}" destId="{1749E99F-5E7F-4323-B72C-B5D73BF75AC7}" srcOrd="5" destOrd="0" presId="urn:microsoft.com/office/officeart/2005/8/layout/default"/>
    <dgm:cxn modelId="{E92E8B91-9364-4C31-B407-5EDADFCA224E}" type="presParOf" srcId="{DFF2D825-2285-42B9-9169-F3ECDEEDBB03}" destId="{2B279038-3C21-44BA-9EFD-1023A3D98C30}" srcOrd="6" destOrd="0" presId="urn:microsoft.com/office/officeart/2005/8/layout/default"/>
    <dgm:cxn modelId="{09A13C6F-44A6-4007-9210-F89939E0E120}" type="presParOf" srcId="{DFF2D825-2285-42B9-9169-F3ECDEEDBB03}" destId="{F03B1C1E-0014-46BF-B50D-5B393909BF8E}" srcOrd="7" destOrd="0" presId="urn:microsoft.com/office/officeart/2005/8/layout/default"/>
    <dgm:cxn modelId="{41F57294-37E1-4100-8E39-58248CA34C5D}" type="presParOf" srcId="{DFF2D825-2285-42B9-9169-F3ECDEEDBB03}" destId="{F3DAC247-8B57-4E88-827E-3212DC570D48}" srcOrd="8" destOrd="0" presId="urn:microsoft.com/office/officeart/2005/8/layout/default"/>
    <dgm:cxn modelId="{A175C877-3FD6-4C83-A502-AC7EDD37EA01}" type="presParOf" srcId="{DFF2D825-2285-42B9-9169-F3ECDEEDBB03}" destId="{75825CCE-EC28-419A-97DC-48771A0717E1}" srcOrd="9" destOrd="0" presId="urn:microsoft.com/office/officeart/2005/8/layout/default"/>
    <dgm:cxn modelId="{2268654A-9901-4C8C-B305-190198E2AC51}" type="presParOf" srcId="{DFF2D825-2285-42B9-9169-F3ECDEEDBB03}" destId="{3036AC10-FC3D-46EE-B2E2-D25DA79D48D6}" srcOrd="10" destOrd="0" presId="urn:microsoft.com/office/officeart/2005/8/layout/default"/>
    <dgm:cxn modelId="{A1D05581-6BBC-4606-92F6-705D2729A152}" type="presParOf" srcId="{DFF2D825-2285-42B9-9169-F3ECDEEDBB03}" destId="{DA183EF1-C40E-4F43-8A26-848CAC5B2090}" srcOrd="11" destOrd="0" presId="urn:microsoft.com/office/officeart/2005/8/layout/default"/>
    <dgm:cxn modelId="{FDB4A86A-A832-403E-8B7F-E54B09E816EC}" type="presParOf" srcId="{DFF2D825-2285-42B9-9169-F3ECDEEDBB03}" destId="{2BC1A6CE-BDFC-4C80-A73F-49D1AA217FFA}" srcOrd="12" destOrd="0" presId="urn:microsoft.com/office/officeart/2005/8/layout/default"/>
    <dgm:cxn modelId="{0678DDB3-A37E-47C4-AD06-C21B892B0B17}" type="presParOf" srcId="{DFF2D825-2285-42B9-9169-F3ECDEEDBB03}" destId="{A395E646-C384-4C66-99E1-DCCCD48280BB}" srcOrd="13" destOrd="0" presId="urn:microsoft.com/office/officeart/2005/8/layout/default"/>
    <dgm:cxn modelId="{25CBB581-5E95-4943-9897-09B67730D225}" type="presParOf" srcId="{DFF2D825-2285-42B9-9169-F3ECDEEDBB03}" destId="{B2081ECB-69F2-4109-BDB7-5A1B2147ACFD}" srcOrd="14" destOrd="0" presId="urn:microsoft.com/office/officeart/2005/8/layout/default"/>
    <dgm:cxn modelId="{3DF9C6B9-ABE8-492A-BDEF-843793A29CB3}" type="presParOf" srcId="{DFF2D825-2285-42B9-9169-F3ECDEEDBB03}" destId="{5B6CF0A6-5CFC-4BC4-B77F-EE0459AA3C43}" srcOrd="15" destOrd="0" presId="urn:microsoft.com/office/officeart/2005/8/layout/default"/>
    <dgm:cxn modelId="{FAB5DCC9-0E7C-4C1D-9998-21F2801EDE78}" type="presParOf" srcId="{DFF2D825-2285-42B9-9169-F3ECDEEDBB03}" destId="{0CE1A766-2453-4AB4-A1E1-ED9F21BBDAD8}" srcOrd="16" destOrd="0" presId="urn:microsoft.com/office/officeart/2005/8/layout/default"/>
    <dgm:cxn modelId="{AE980F09-6F3A-4C98-8E88-42D5AA008411}" type="presParOf" srcId="{DFF2D825-2285-42B9-9169-F3ECDEEDBB03}" destId="{678417FD-7259-4561-A85C-4C26A901D36B}" srcOrd="17" destOrd="0" presId="urn:microsoft.com/office/officeart/2005/8/layout/default"/>
    <dgm:cxn modelId="{2BE01C69-EBDF-4CF2-857E-81802BFDF4F0}" type="presParOf" srcId="{DFF2D825-2285-42B9-9169-F3ECDEEDBB03}" destId="{8999BD64-A0C3-42E9-AB86-722C1DA6925F}" srcOrd="18" destOrd="0" presId="urn:microsoft.com/office/officeart/2005/8/layout/default"/>
    <dgm:cxn modelId="{109F1C05-D042-4765-81A3-DBB324FB7833}" type="presParOf" srcId="{DFF2D825-2285-42B9-9169-F3ECDEEDBB03}" destId="{9192D5D6-5682-4A84-B7C6-14C26D4CDF73}" srcOrd="19" destOrd="0" presId="urn:microsoft.com/office/officeart/2005/8/layout/default"/>
    <dgm:cxn modelId="{E7BBDA38-2583-4BE0-849B-AE6E3C30BE19}" type="presParOf" srcId="{DFF2D825-2285-42B9-9169-F3ECDEEDBB03}" destId="{7DA29370-BF6A-415E-8645-1F96216BC3C1}" srcOrd="20" destOrd="0" presId="urn:microsoft.com/office/officeart/2005/8/layout/default"/>
    <dgm:cxn modelId="{12DC2637-4BFA-4A37-9BD6-E4D1AB760F45}" type="presParOf" srcId="{DFF2D825-2285-42B9-9169-F3ECDEEDBB03}" destId="{2CDFEF83-410C-4F3E-A03E-5FC2027E3086}" srcOrd="21" destOrd="0" presId="urn:microsoft.com/office/officeart/2005/8/layout/default"/>
    <dgm:cxn modelId="{EFFB520F-3855-45BC-9048-55C6807AD8B2}" type="presParOf" srcId="{DFF2D825-2285-42B9-9169-F3ECDEEDBB03}" destId="{82B8DB09-137F-469E-928A-03381C4F5E50}" srcOrd="22" destOrd="0" presId="urn:microsoft.com/office/officeart/2005/8/layout/default"/>
    <dgm:cxn modelId="{CC79AAD0-88B1-4AB7-A949-6884AC9CE8C5}" type="presParOf" srcId="{DFF2D825-2285-42B9-9169-F3ECDEEDBB03}" destId="{362D8BEF-90DE-48F6-B21A-59CD2505B6E6}" srcOrd="23" destOrd="0" presId="urn:microsoft.com/office/officeart/2005/8/layout/default"/>
    <dgm:cxn modelId="{AFCFBEF5-962C-4ACB-A33D-2901710FFD36}" type="presParOf" srcId="{DFF2D825-2285-42B9-9169-F3ECDEEDBB03}" destId="{13A742ED-9395-41FE-9C94-CA6EE554CACE}" srcOrd="24" destOrd="0" presId="urn:microsoft.com/office/officeart/2005/8/layout/default"/>
    <dgm:cxn modelId="{2FBC28F1-34BE-4AE0-A405-D738028F3589}" type="presParOf" srcId="{DFF2D825-2285-42B9-9169-F3ECDEEDBB03}" destId="{F0D3F822-E02E-4C86-9DA4-0C33A0A0213E}" srcOrd="25" destOrd="0" presId="urn:microsoft.com/office/officeart/2005/8/layout/default"/>
    <dgm:cxn modelId="{73E25CCC-AF27-4B5E-AB53-125DFA5A3D63}" type="presParOf" srcId="{DFF2D825-2285-42B9-9169-F3ECDEEDBB03}" destId="{714535C0-6CD2-4079-B257-028C463AD5B9}" srcOrd="26" destOrd="0" presId="urn:microsoft.com/office/officeart/2005/8/layout/default"/>
    <dgm:cxn modelId="{D72BA1CB-2CF0-4A2D-8FD9-1643FB8DDF14}" type="presParOf" srcId="{DFF2D825-2285-42B9-9169-F3ECDEEDBB03}" destId="{ADAA0CB0-FFE3-4A27-AAE4-70E5FB2516C8}" srcOrd="27" destOrd="0" presId="urn:microsoft.com/office/officeart/2005/8/layout/default"/>
    <dgm:cxn modelId="{3DBCDDEC-2FE3-4764-AEE2-97E6F5B14C34}" type="presParOf" srcId="{DFF2D825-2285-42B9-9169-F3ECDEEDBB03}" destId="{71C33972-6C65-4E53-BC7E-5961583B0CEB}" srcOrd="2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54AD4F-F2FC-4990-9909-0641B82657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s-ES"/>
        </a:p>
      </dgm:t>
    </dgm:pt>
    <dgm:pt modelId="{DDA23EF8-DF3F-4FC5-8104-EEA6428CD517}">
      <dgm:prSet/>
      <dgm:spPr/>
      <dgm:t>
        <a:bodyPr/>
        <a:lstStyle/>
        <a:p>
          <a:r>
            <a:rPr lang="es-ES" b="1" dirty="0">
              <a:latin typeface="Arial" panose="020B0604020202020204" pitchFamily="34" charset="0"/>
              <a:cs typeface="Arial" panose="020B0604020202020204" pitchFamily="34" charset="0"/>
            </a:rPr>
            <a:t>DESARROLLO CARTERA COMÚN DE SERVICIOS DEL SISTEMA NACIONAL DE EMPLEO, garantizando calidad e igualdad en la atención demandantes de empleo.</a:t>
          </a:r>
        </a:p>
      </dgm:t>
    </dgm:pt>
    <dgm:pt modelId="{A41FF4B4-BB45-4102-A6D2-DFA3DDE0A978}" type="parTrans" cxnId="{66C8730E-31BF-4F3E-BDCD-CD04B80EA963}">
      <dgm:prSet/>
      <dgm:spPr/>
      <dgm:t>
        <a:bodyPr/>
        <a:lstStyle/>
        <a:p>
          <a:endParaRPr lang="es-ES" b="1">
            <a:latin typeface="Arial" panose="020B0604020202020204" pitchFamily="34" charset="0"/>
            <a:cs typeface="Arial" panose="020B0604020202020204" pitchFamily="34" charset="0"/>
          </a:endParaRPr>
        </a:p>
      </dgm:t>
    </dgm:pt>
    <dgm:pt modelId="{525F6BE8-E382-42CA-9AB1-32F4EF566B6D}" type="sibTrans" cxnId="{66C8730E-31BF-4F3E-BDCD-CD04B80EA963}">
      <dgm:prSet/>
      <dgm:spPr/>
      <dgm:t>
        <a:bodyPr/>
        <a:lstStyle/>
        <a:p>
          <a:endParaRPr lang="es-ES" b="1">
            <a:latin typeface="Arial" panose="020B0604020202020204" pitchFamily="34" charset="0"/>
            <a:cs typeface="Arial" panose="020B0604020202020204" pitchFamily="34" charset="0"/>
          </a:endParaRPr>
        </a:p>
      </dgm:t>
    </dgm:pt>
    <dgm:pt modelId="{6D5A302B-B209-41DF-81ED-1561A1A2B49B}">
      <dgm:prSet/>
      <dgm:spPr/>
      <dgm:t>
        <a:bodyPr/>
        <a:lstStyle/>
        <a:p>
          <a:r>
            <a:rPr lang="es-ES" b="1" dirty="0">
              <a:latin typeface="Arial" panose="020B0604020202020204" pitchFamily="34" charset="0"/>
              <a:cs typeface="Arial" panose="020B0604020202020204" pitchFamily="34" charset="0"/>
            </a:rPr>
            <a:t>SERVICIOS GARANTIZADOS: Orientación, Intermediación, Formación, Asesoramiento autoempleo, y Apoyo a las Empresas gestión ofertas de empleo.</a:t>
          </a:r>
        </a:p>
      </dgm:t>
    </dgm:pt>
    <dgm:pt modelId="{92FFC33F-740C-4380-94D0-16E2BAACD218}" type="parTrans" cxnId="{FEAC463F-91DB-4429-9346-76BAFF0F2D82}">
      <dgm:prSet/>
      <dgm:spPr/>
      <dgm:t>
        <a:bodyPr/>
        <a:lstStyle/>
        <a:p>
          <a:endParaRPr lang="es-ES" b="1">
            <a:latin typeface="Arial" panose="020B0604020202020204" pitchFamily="34" charset="0"/>
            <a:cs typeface="Arial" panose="020B0604020202020204" pitchFamily="34" charset="0"/>
          </a:endParaRPr>
        </a:p>
      </dgm:t>
    </dgm:pt>
    <dgm:pt modelId="{2AD0355E-B625-4B04-8B4A-75F30531FAC7}" type="sibTrans" cxnId="{FEAC463F-91DB-4429-9346-76BAFF0F2D82}">
      <dgm:prSet/>
      <dgm:spPr/>
      <dgm:t>
        <a:bodyPr/>
        <a:lstStyle/>
        <a:p>
          <a:endParaRPr lang="es-ES" b="1">
            <a:latin typeface="Arial" panose="020B0604020202020204" pitchFamily="34" charset="0"/>
            <a:cs typeface="Arial" panose="020B0604020202020204" pitchFamily="34" charset="0"/>
          </a:endParaRPr>
        </a:p>
      </dgm:t>
    </dgm:pt>
    <dgm:pt modelId="{E966C1DB-71B7-4136-B4D7-00286BBB217D}">
      <dgm:prSet/>
      <dgm:spPr/>
      <dgm:t>
        <a:bodyPr/>
        <a:lstStyle/>
        <a:p>
          <a:r>
            <a:rPr lang="es-ES" b="1" dirty="0">
              <a:latin typeface="Arial" panose="020B0604020202020204" pitchFamily="34" charset="0"/>
              <a:cs typeface="Arial" panose="020B0604020202020204" pitchFamily="34" charset="0"/>
            </a:rPr>
            <a:t>PLAN PERSONALIZADO “Itinerario personalizado por demandante”, que incluye acuerdo entre demandante y servicio público de empleo.</a:t>
          </a:r>
        </a:p>
      </dgm:t>
    </dgm:pt>
    <dgm:pt modelId="{400F4968-26A9-4DC6-BF9A-FEA56AA5B42C}" type="parTrans" cxnId="{A5FAE402-9B58-43A0-A515-FF25591BC7BB}">
      <dgm:prSet/>
      <dgm:spPr/>
      <dgm:t>
        <a:bodyPr/>
        <a:lstStyle/>
        <a:p>
          <a:endParaRPr lang="es-ES" b="1">
            <a:latin typeface="Arial" panose="020B0604020202020204" pitchFamily="34" charset="0"/>
            <a:cs typeface="Arial" panose="020B0604020202020204" pitchFamily="34" charset="0"/>
          </a:endParaRPr>
        </a:p>
      </dgm:t>
    </dgm:pt>
    <dgm:pt modelId="{123167E0-224C-4EC5-813F-536A9BC3AD34}" type="sibTrans" cxnId="{A5FAE402-9B58-43A0-A515-FF25591BC7BB}">
      <dgm:prSet/>
      <dgm:spPr/>
      <dgm:t>
        <a:bodyPr/>
        <a:lstStyle/>
        <a:p>
          <a:endParaRPr lang="es-ES" b="1">
            <a:latin typeface="Arial" panose="020B0604020202020204" pitchFamily="34" charset="0"/>
            <a:cs typeface="Arial" panose="020B0604020202020204" pitchFamily="34" charset="0"/>
          </a:endParaRPr>
        </a:p>
      </dgm:t>
    </dgm:pt>
    <dgm:pt modelId="{AA96670B-7A56-43F1-B9E3-3F3CCBB79BCA}">
      <dgm:prSet/>
      <dgm:spPr/>
      <dgm:t>
        <a:bodyPr/>
        <a:lstStyle/>
        <a:p>
          <a:r>
            <a:rPr lang="es-ES" b="1" dirty="0">
              <a:latin typeface="Arial" panose="020B0604020202020204" pitchFamily="34" charset="0"/>
              <a:cs typeface="Arial" panose="020B0604020202020204" pitchFamily="34" charset="0"/>
            </a:rPr>
            <a:t>PROMOCIÓN DE LA COLABORACIÓN Y COORDINACIÓN entre SPEs, entidades locales, entidades sin ánimo de lucro y sector privado.</a:t>
          </a:r>
        </a:p>
      </dgm:t>
    </dgm:pt>
    <dgm:pt modelId="{B5785E4F-D685-4C1A-8DC1-046A146DED2C}" type="parTrans" cxnId="{90241471-E729-4C5C-8E68-9EE858EC04FC}">
      <dgm:prSet/>
      <dgm:spPr/>
      <dgm:t>
        <a:bodyPr/>
        <a:lstStyle/>
        <a:p>
          <a:endParaRPr lang="es-ES" b="1">
            <a:latin typeface="Arial" panose="020B0604020202020204" pitchFamily="34" charset="0"/>
            <a:cs typeface="Arial" panose="020B0604020202020204" pitchFamily="34" charset="0"/>
          </a:endParaRPr>
        </a:p>
      </dgm:t>
    </dgm:pt>
    <dgm:pt modelId="{3C27D575-6D55-4E5C-8328-5E3367F787BF}" type="sibTrans" cxnId="{90241471-E729-4C5C-8E68-9EE858EC04FC}">
      <dgm:prSet/>
      <dgm:spPr/>
      <dgm:t>
        <a:bodyPr/>
        <a:lstStyle/>
        <a:p>
          <a:endParaRPr lang="es-ES" b="1">
            <a:latin typeface="Arial" panose="020B0604020202020204" pitchFamily="34" charset="0"/>
            <a:cs typeface="Arial" panose="020B0604020202020204" pitchFamily="34" charset="0"/>
          </a:endParaRPr>
        </a:p>
      </dgm:t>
    </dgm:pt>
    <dgm:pt modelId="{01260DDD-7799-4DB3-821F-BE18976B78A5}">
      <dgm:prSet/>
      <dgm:spPr/>
      <dgm:t>
        <a:bodyPr/>
        <a:lstStyle/>
        <a:p>
          <a:r>
            <a:rPr lang="es-ES" b="1" dirty="0">
              <a:latin typeface="Arial" panose="020B0604020202020204" pitchFamily="34" charset="0"/>
              <a:cs typeface="Arial" panose="020B0604020202020204" pitchFamily="34" charset="0"/>
            </a:rPr>
            <a:t>FINANCIACIÓN ESTATAL Y AUTONÓMICA, posibilidad de Fondos Europeos </a:t>
          </a:r>
        </a:p>
      </dgm:t>
    </dgm:pt>
    <dgm:pt modelId="{0A9D438E-21BA-43E0-A1CC-3071DDCB1B1E}" type="parTrans" cxnId="{7E6DF2C5-A1FC-45D8-84BA-EEF634A8BD36}">
      <dgm:prSet/>
      <dgm:spPr/>
      <dgm:t>
        <a:bodyPr/>
        <a:lstStyle/>
        <a:p>
          <a:endParaRPr lang="es-ES" b="1">
            <a:latin typeface="Arial" panose="020B0604020202020204" pitchFamily="34" charset="0"/>
            <a:cs typeface="Arial" panose="020B0604020202020204" pitchFamily="34" charset="0"/>
          </a:endParaRPr>
        </a:p>
      </dgm:t>
    </dgm:pt>
    <dgm:pt modelId="{ADE9C6AF-21F0-4A01-85D7-5E0D6F8F3EE6}" type="sibTrans" cxnId="{7E6DF2C5-A1FC-45D8-84BA-EEF634A8BD36}">
      <dgm:prSet/>
      <dgm:spPr/>
      <dgm:t>
        <a:bodyPr/>
        <a:lstStyle/>
        <a:p>
          <a:endParaRPr lang="es-ES" b="1">
            <a:latin typeface="Arial" panose="020B0604020202020204" pitchFamily="34" charset="0"/>
            <a:cs typeface="Arial" panose="020B0604020202020204" pitchFamily="34" charset="0"/>
          </a:endParaRPr>
        </a:p>
      </dgm:t>
    </dgm:pt>
    <dgm:pt modelId="{1A3727C4-BB03-468C-895F-7B2476C168E6}">
      <dgm:prSet/>
      <dgm:spPr/>
      <dgm:t>
        <a:bodyPr/>
        <a:lstStyle/>
        <a:p>
          <a:r>
            <a:rPr lang="es-ES" b="1" dirty="0">
              <a:solidFill>
                <a:schemeClr val="tx1"/>
              </a:solidFill>
              <a:latin typeface="Arial" panose="020B0604020202020204" pitchFamily="34" charset="0"/>
              <a:cs typeface="Arial" panose="020B0604020202020204" pitchFamily="34" charset="0"/>
            </a:rPr>
            <a:t>PERIÓDICA EVALUACIÓN Y ACTUALIZACIÓN de los servicios de la Cartera Común, para evalúa la eficiencia.</a:t>
          </a:r>
        </a:p>
      </dgm:t>
    </dgm:pt>
    <dgm:pt modelId="{3EA22D4E-3C2A-4DD2-98B4-65AE7F770BFB}" type="parTrans" cxnId="{ACD0071A-74C4-4316-B493-525F1A806ACE}">
      <dgm:prSet/>
      <dgm:spPr/>
      <dgm:t>
        <a:bodyPr/>
        <a:lstStyle/>
        <a:p>
          <a:endParaRPr lang="es-ES" b="1">
            <a:latin typeface="Arial" panose="020B0604020202020204" pitchFamily="34" charset="0"/>
            <a:cs typeface="Arial" panose="020B0604020202020204" pitchFamily="34" charset="0"/>
          </a:endParaRPr>
        </a:p>
      </dgm:t>
    </dgm:pt>
    <dgm:pt modelId="{6CDA80FC-4B4E-4698-8032-16532412CB70}" type="sibTrans" cxnId="{ACD0071A-74C4-4316-B493-525F1A806ACE}">
      <dgm:prSet/>
      <dgm:spPr/>
      <dgm:t>
        <a:bodyPr/>
        <a:lstStyle/>
        <a:p>
          <a:endParaRPr lang="es-ES" b="1">
            <a:latin typeface="Arial" panose="020B0604020202020204" pitchFamily="34" charset="0"/>
            <a:cs typeface="Arial" panose="020B0604020202020204" pitchFamily="34" charset="0"/>
          </a:endParaRPr>
        </a:p>
      </dgm:t>
    </dgm:pt>
    <dgm:pt modelId="{FB598BEC-C685-4895-9645-BFE7D75113E6}">
      <dgm:prSet/>
      <dgm:spPr/>
      <dgm:t>
        <a:bodyPr/>
        <a:lstStyle/>
        <a:p>
          <a:r>
            <a:rPr lang="es-ES" b="1" dirty="0">
              <a:solidFill>
                <a:schemeClr val="tx1"/>
              </a:solidFill>
              <a:latin typeface="Arial" panose="020B0604020202020204" pitchFamily="34" charset="0"/>
              <a:cs typeface="Arial" panose="020B0604020202020204" pitchFamily="34" charset="0"/>
            </a:rPr>
            <a:t>PERSPECTIVA DE GÉNERO</a:t>
          </a:r>
        </a:p>
      </dgm:t>
    </dgm:pt>
    <dgm:pt modelId="{DF026E3C-34B7-442D-B8C4-EB8CD9613C86}" type="parTrans" cxnId="{572255CC-BF1C-4225-BE54-826DABC9E046}">
      <dgm:prSet/>
      <dgm:spPr/>
      <dgm:t>
        <a:bodyPr/>
        <a:lstStyle/>
        <a:p>
          <a:endParaRPr lang="es-ES" b="1">
            <a:latin typeface="Arial" panose="020B0604020202020204" pitchFamily="34" charset="0"/>
            <a:cs typeface="Arial" panose="020B0604020202020204" pitchFamily="34" charset="0"/>
          </a:endParaRPr>
        </a:p>
      </dgm:t>
    </dgm:pt>
    <dgm:pt modelId="{A55AED6F-9C5B-418A-8015-38C4D328AA21}" type="sibTrans" cxnId="{572255CC-BF1C-4225-BE54-826DABC9E046}">
      <dgm:prSet/>
      <dgm:spPr/>
      <dgm:t>
        <a:bodyPr/>
        <a:lstStyle/>
        <a:p>
          <a:endParaRPr lang="es-ES" b="1">
            <a:latin typeface="Arial" panose="020B0604020202020204" pitchFamily="34" charset="0"/>
            <a:cs typeface="Arial" panose="020B0604020202020204" pitchFamily="34" charset="0"/>
          </a:endParaRPr>
        </a:p>
      </dgm:t>
    </dgm:pt>
    <dgm:pt modelId="{BFCC25BD-8AAB-4251-B4A4-99D87F922070}">
      <dgm:prSet/>
      <dgm:spPr/>
      <dgm:t>
        <a:bodyPr/>
        <a:lstStyle/>
        <a:p>
          <a:r>
            <a:rPr lang="es-ES" b="1" dirty="0">
              <a:solidFill>
                <a:schemeClr val="tx1"/>
              </a:solidFill>
              <a:latin typeface="Arial" panose="020B0604020202020204" pitchFamily="34" charset="0"/>
              <a:cs typeface="Arial" panose="020B0604020202020204" pitchFamily="34" charset="0"/>
            </a:rPr>
            <a:t>EXPEDIENTE LABORAL PERSONALIZADO: perfil, formación y transiciones laborales.</a:t>
          </a:r>
        </a:p>
      </dgm:t>
    </dgm:pt>
    <dgm:pt modelId="{5834C40F-699E-4950-87BE-1E084963AB89}" type="parTrans" cxnId="{9075E14D-0DC9-4C06-8C5D-B9C1DBBE67FA}">
      <dgm:prSet/>
      <dgm:spPr/>
      <dgm:t>
        <a:bodyPr/>
        <a:lstStyle/>
        <a:p>
          <a:endParaRPr lang="es-ES" b="1">
            <a:latin typeface="Arial" panose="020B0604020202020204" pitchFamily="34" charset="0"/>
            <a:cs typeface="Arial" panose="020B0604020202020204" pitchFamily="34" charset="0"/>
          </a:endParaRPr>
        </a:p>
      </dgm:t>
    </dgm:pt>
    <dgm:pt modelId="{9663F884-464A-4560-8EE6-A12F0453D6B6}" type="sibTrans" cxnId="{9075E14D-0DC9-4C06-8C5D-B9C1DBBE67FA}">
      <dgm:prSet/>
      <dgm:spPr/>
      <dgm:t>
        <a:bodyPr/>
        <a:lstStyle/>
        <a:p>
          <a:endParaRPr lang="es-ES" b="1">
            <a:latin typeface="Arial" panose="020B0604020202020204" pitchFamily="34" charset="0"/>
            <a:cs typeface="Arial" panose="020B0604020202020204" pitchFamily="34" charset="0"/>
          </a:endParaRPr>
        </a:p>
      </dgm:t>
    </dgm:pt>
    <dgm:pt modelId="{4BA7B299-0EB9-4A12-911F-6702AFFDC1F6}">
      <dgm:prSet/>
      <dgm:spPr/>
      <dgm:t>
        <a:bodyPr/>
        <a:lstStyle/>
        <a:p>
          <a:r>
            <a:rPr lang="es-ES" b="1" dirty="0">
              <a:solidFill>
                <a:schemeClr val="tx1"/>
              </a:solidFill>
              <a:latin typeface="Arial" panose="020B0604020202020204" pitchFamily="34" charset="0"/>
              <a:cs typeface="Arial" panose="020B0604020202020204" pitchFamily="34" charset="0"/>
            </a:rPr>
            <a:t>ACCESIBILIDAD Y DIGITALIZACIÓN atención a las/os usuarias/os, no discriminación brecha salarial </a:t>
          </a:r>
        </a:p>
      </dgm:t>
    </dgm:pt>
    <dgm:pt modelId="{9BFDE8E7-0C6E-48B6-8A77-39533482FB3A}" type="parTrans" cxnId="{44256ABD-A38A-45CE-A7B8-B31DBA0A104C}">
      <dgm:prSet/>
      <dgm:spPr/>
      <dgm:t>
        <a:bodyPr/>
        <a:lstStyle/>
        <a:p>
          <a:endParaRPr lang="es-ES" b="1">
            <a:latin typeface="Arial" panose="020B0604020202020204" pitchFamily="34" charset="0"/>
            <a:cs typeface="Arial" panose="020B0604020202020204" pitchFamily="34" charset="0"/>
          </a:endParaRPr>
        </a:p>
      </dgm:t>
    </dgm:pt>
    <dgm:pt modelId="{2154DD69-F3CB-4C5F-80FE-834FEC06C018}" type="sibTrans" cxnId="{44256ABD-A38A-45CE-A7B8-B31DBA0A104C}">
      <dgm:prSet/>
      <dgm:spPr/>
      <dgm:t>
        <a:bodyPr/>
        <a:lstStyle/>
        <a:p>
          <a:endParaRPr lang="es-ES" b="1">
            <a:latin typeface="Arial" panose="020B0604020202020204" pitchFamily="34" charset="0"/>
            <a:cs typeface="Arial" panose="020B0604020202020204" pitchFamily="34" charset="0"/>
          </a:endParaRPr>
        </a:p>
      </dgm:t>
    </dgm:pt>
    <dgm:pt modelId="{99A065C5-6DFA-4127-A0CB-3A9FCDE66BEF}" type="pres">
      <dgm:prSet presAssocID="{8954AD4F-F2FC-4990-9909-0641B82657A7}" presName="linear" presStyleCnt="0">
        <dgm:presLayoutVars>
          <dgm:animLvl val="lvl"/>
          <dgm:resizeHandles val="exact"/>
        </dgm:presLayoutVars>
      </dgm:prSet>
      <dgm:spPr/>
    </dgm:pt>
    <dgm:pt modelId="{3C208739-329A-42F9-839B-3D06B5FFDF03}" type="pres">
      <dgm:prSet presAssocID="{DDA23EF8-DF3F-4FC5-8104-EEA6428CD517}" presName="parentText" presStyleLbl="node1" presStyleIdx="0" presStyleCnt="9">
        <dgm:presLayoutVars>
          <dgm:chMax val="0"/>
          <dgm:bulletEnabled val="1"/>
        </dgm:presLayoutVars>
      </dgm:prSet>
      <dgm:spPr/>
    </dgm:pt>
    <dgm:pt modelId="{31C4C0BC-0E72-4FBD-8AFA-E2749513783D}" type="pres">
      <dgm:prSet presAssocID="{525F6BE8-E382-42CA-9AB1-32F4EF566B6D}" presName="spacer" presStyleCnt="0"/>
      <dgm:spPr/>
    </dgm:pt>
    <dgm:pt modelId="{375A9B96-47C7-4D89-B753-76DBC4796D60}" type="pres">
      <dgm:prSet presAssocID="{6D5A302B-B209-41DF-81ED-1561A1A2B49B}" presName="parentText" presStyleLbl="node1" presStyleIdx="1" presStyleCnt="9">
        <dgm:presLayoutVars>
          <dgm:chMax val="0"/>
          <dgm:bulletEnabled val="1"/>
        </dgm:presLayoutVars>
      </dgm:prSet>
      <dgm:spPr/>
    </dgm:pt>
    <dgm:pt modelId="{CDD77970-928E-49D1-BD45-39B7C84864B1}" type="pres">
      <dgm:prSet presAssocID="{2AD0355E-B625-4B04-8B4A-75F30531FAC7}" presName="spacer" presStyleCnt="0"/>
      <dgm:spPr/>
    </dgm:pt>
    <dgm:pt modelId="{08390DBA-1AF4-46CD-B3A5-FED6527D083E}" type="pres">
      <dgm:prSet presAssocID="{E966C1DB-71B7-4136-B4D7-00286BBB217D}" presName="parentText" presStyleLbl="node1" presStyleIdx="2" presStyleCnt="9">
        <dgm:presLayoutVars>
          <dgm:chMax val="0"/>
          <dgm:bulletEnabled val="1"/>
        </dgm:presLayoutVars>
      </dgm:prSet>
      <dgm:spPr/>
    </dgm:pt>
    <dgm:pt modelId="{3442DB38-62CD-4FDD-8BB4-EF88EDE978E7}" type="pres">
      <dgm:prSet presAssocID="{123167E0-224C-4EC5-813F-536A9BC3AD34}" presName="spacer" presStyleCnt="0"/>
      <dgm:spPr/>
    </dgm:pt>
    <dgm:pt modelId="{F06CF137-4A03-4829-871D-4526166E29EB}" type="pres">
      <dgm:prSet presAssocID="{AA96670B-7A56-43F1-B9E3-3F3CCBB79BCA}" presName="parentText" presStyleLbl="node1" presStyleIdx="3" presStyleCnt="9">
        <dgm:presLayoutVars>
          <dgm:chMax val="0"/>
          <dgm:bulletEnabled val="1"/>
        </dgm:presLayoutVars>
      </dgm:prSet>
      <dgm:spPr/>
    </dgm:pt>
    <dgm:pt modelId="{748274F0-EC5F-4610-A098-D75F2E2D18C5}" type="pres">
      <dgm:prSet presAssocID="{3C27D575-6D55-4E5C-8328-5E3367F787BF}" presName="spacer" presStyleCnt="0"/>
      <dgm:spPr/>
    </dgm:pt>
    <dgm:pt modelId="{5A743B62-FEE3-4825-9666-A9E03387D298}" type="pres">
      <dgm:prSet presAssocID="{01260DDD-7799-4DB3-821F-BE18976B78A5}" presName="parentText" presStyleLbl="node1" presStyleIdx="4" presStyleCnt="9">
        <dgm:presLayoutVars>
          <dgm:chMax val="0"/>
          <dgm:bulletEnabled val="1"/>
        </dgm:presLayoutVars>
      </dgm:prSet>
      <dgm:spPr/>
    </dgm:pt>
    <dgm:pt modelId="{510F46A8-6EDA-4B0D-A6EC-6E7C60C45578}" type="pres">
      <dgm:prSet presAssocID="{ADE9C6AF-21F0-4A01-85D7-5E0D6F8F3EE6}" presName="spacer" presStyleCnt="0"/>
      <dgm:spPr/>
    </dgm:pt>
    <dgm:pt modelId="{2C7B5DA4-276B-4AFD-850F-4A9A8197B6E3}" type="pres">
      <dgm:prSet presAssocID="{1A3727C4-BB03-468C-895F-7B2476C168E6}" presName="parentText" presStyleLbl="node1" presStyleIdx="5" presStyleCnt="9">
        <dgm:presLayoutVars>
          <dgm:chMax val="0"/>
          <dgm:bulletEnabled val="1"/>
        </dgm:presLayoutVars>
      </dgm:prSet>
      <dgm:spPr/>
    </dgm:pt>
    <dgm:pt modelId="{3B0580EB-8BF1-4BFC-997C-4F0B99DFB0D8}" type="pres">
      <dgm:prSet presAssocID="{6CDA80FC-4B4E-4698-8032-16532412CB70}" presName="spacer" presStyleCnt="0"/>
      <dgm:spPr/>
    </dgm:pt>
    <dgm:pt modelId="{C90765FD-A1AB-4F2D-8F17-828CF48C7CE1}" type="pres">
      <dgm:prSet presAssocID="{FB598BEC-C685-4895-9645-BFE7D75113E6}" presName="parentText" presStyleLbl="node1" presStyleIdx="6" presStyleCnt="9">
        <dgm:presLayoutVars>
          <dgm:chMax val="0"/>
          <dgm:bulletEnabled val="1"/>
        </dgm:presLayoutVars>
      </dgm:prSet>
      <dgm:spPr/>
    </dgm:pt>
    <dgm:pt modelId="{75699D09-9EC0-4DA6-90F0-AF1B20BCE9FC}" type="pres">
      <dgm:prSet presAssocID="{A55AED6F-9C5B-418A-8015-38C4D328AA21}" presName="spacer" presStyleCnt="0"/>
      <dgm:spPr/>
    </dgm:pt>
    <dgm:pt modelId="{ADAC7C8D-10A7-4F34-9E38-1B629C25CB86}" type="pres">
      <dgm:prSet presAssocID="{BFCC25BD-8AAB-4251-B4A4-99D87F922070}" presName="parentText" presStyleLbl="node1" presStyleIdx="7" presStyleCnt="9">
        <dgm:presLayoutVars>
          <dgm:chMax val="0"/>
          <dgm:bulletEnabled val="1"/>
        </dgm:presLayoutVars>
      </dgm:prSet>
      <dgm:spPr/>
    </dgm:pt>
    <dgm:pt modelId="{FC595AB2-91C0-46B8-8322-EA911AB58751}" type="pres">
      <dgm:prSet presAssocID="{9663F884-464A-4560-8EE6-A12F0453D6B6}" presName="spacer" presStyleCnt="0"/>
      <dgm:spPr/>
    </dgm:pt>
    <dgm:pt modelId="{6B3F886C-BB3F-4483-807C-CEF4EA89DC5E}" type="pres">
      <dgm:prSet presAssocID="{4BA7B299-0EB9-4A12-911F-6702AFFDC1F6}" presName="parentText" presStyleLbl="node1" presStyleIdx="8" presStyleCnt="9">
        <dgm:presLayoutVars>
          <dgm:chMax val="0"/>
          <dgm:bulletEnabled val="1"/>
        </dgm:presLayoutVars>
      </dgm:prSet>
      <dgm:spPr/>
    </dgm:pt>
  </dgm:ptLst>
  <dgm:cxnLst>
    <dgm:cxn modelId="{A5FAE402-9B58-43A0-A515-FF25591BC7BB}" srcId="{8954AD4F-F2FC-4990-9909-0641B82657A7}" destId="{E966C1DB-71B7-4136-B4D7-00286BBB217D}" srcOrd="2" destOrd="0" parTransId="{400F4968-26A9-4DC6-BF9A-FEA56AA5B42C}" sibTransId="{123167E0-224C-4EC5-813F-536A9BC3AD34}"/>
    <dgm:cxn modelId="{625A9F06-7280-49DC-AF63-F84DACF40459}" type="presOf" srcId="{6D5A302B-B209-41DF-81ED-1561A1A2B49B}" destId="{375A9B96-47C7-4D89-B753-76DBC4796D60}" srcOrd="0" destOrd="0" presId="urn:microsoft.com/office/officeart/2005/8/layout/vList2"/>
    <dgm:cxn modelId="{66C8730E-31BF-4F3E-BDCD-CD04B80EA963}" srcId="{8954AD4F-F2FC-4990-9909-0641B82657A7}" destId="{DDA23EF8-DF3F-4FC5-8104-EEA6428CD517}" srcOrd="0" destOrd="0" parTransId="{A41FF4B4-BB45-4102-A6D2-DFA3DDE0A978}" sibTransId="{525F6BE8-E382-42CA-9AB1-32F4EF566B6D}"/>
    <dgm:cxn modelId="{3880CD17-523C-4EC9-8AEE-276E1655DD7C}" type="presOf" srcId="{4BA7B299-0EB9-4A12-911F-6702AFFDC1F6}" destId="{6B3F886C-BB3F-4483-807C-CEF4EA89DC5E}" srcOrd="0" destOrd="0" presId="urn:microsoft.com/office/officeart/2005/8/layout/vList2"/>
    <dgm:cxn modelId="{ACD0071A-74C4-4316-B493-525F1A806ACE}" srcId="{8954AD4F-F2FC-4990-9909-0641B82657A7}" destId="{1A3727C4-BB03-468C-895F-7B2476C168E6}" srcOrd="5" destOrd="0" parTransId="{3EA22D4E-3C2A-4DD2-98B4-65AE7F770BFB}" sibTransId="{6CDA80FC-4B4E-4698-8032-16532412CB70}"/>
    <dgm:cxn modelId="{C880961E-9F48-4BD2-8720-CDC10BE332FE}" type="presOf" srcId="{BFCC25BD-8AAB-4251-B4A4-99D87F922070}" destId="{ADAC7C8D-10A7-4F34-9E38-1B629C25CB86}" srcOrd="0" destOrd="0" presId="urn:microsoft.com/office/officeart/2005/8/layout/vList2"/>
    <dgm:cxn modelId="{CDDB7A3E-EC93-4881-9426-BDEDF5EDAA4E}" type="presOf" srcId="{DDA23EF8-DF3F-4FC5-8104-EEA6428CD517}" destId="{3C208739-329A-42F9-839B-3D06B5FFDF03}" srcOrd="0" destOrd="0" presId="urn:microsoft.com/office/officeart/2005/8/layout/vList2"/>
    <dgm:cxn modelId="{FEAC463F-91DB-4429-9346-76BAFF0F2D82}" srcId="{8954AD4F-F2FC-4990-9909-0641B82657A7}" destId="{6D5A302B-B209-41DF-81ED-1561A1A2B49B}" srcOrd="1" destOrd="0" parTransId="{92FFC33F-740C-4380-94D0-16E2BAACD218}" sibTransId="{2AD0355E-B625-4B04-8B4A-75F30531FAC7}"/>
    <dgm:cxn modelId="{C3909B64-4F2C-49B4-9A2C-A96ABC4747BA}" type="presOf" srcId="{01260DDD-7799-4DB3-821F-BE18976B78A5}" destId="{5A743B62-FEE3-4825-9666-A9E03387D298}" srcOrd="0" destOrd="0" presId="urn:microsoft.com/office/officeart/2005/8/layout/vList2"/>
    <dgm:cxn modelId="{F945F84C-E6E3-444B-AC49-9934FD85C1A8}" type="presOf" srcId="{AA96670B-7A56-43F1-B9E3-3F3CCBB79BCA}" destId="{F06CF137-4A03-4829-871D-4526166E29EB}" srcOrd="0" destOrd="0" presId="urn:microsoft.com/office/officeart/2005/8/layout/vList2"/>
    <dgm:cxn modelId="{9075E14D-0DC9-4C06-8C5D-B9C1DBBE67FA}" srcId="{8954AD4F-F2FC-4990-9909-0641B82657A7}" destId="{BFCC25BD-8AAB-4251-B4A4-99D87F922070}" srcOrd="7" destOrd="0" parTransId="{5834C40F-699E-4950-87BE-1E084963AB89}" sibTransId="{9663F884-464A-4560-8EE6-A12F0453D6B6}"/>
    <dgm:cxn modelId="{90241471-E729-4C5C-8E68-9EE858EC04FC}" srcId="{8954AD4F-F2FC-4990-9909-0641B82657A7}" destId="{AA96670B-7A56-43F1-B9E3-3F3CCBB79BCA}" srcOrd="3" destOrd="0" parTransId="{B5785E4F-D685-4C1A-8DC1-046A146DED2C}" sibTransId="{3C27D575-6D55-4E5C-8328-5E3367F787BF}"/>
    <dgm:cxn modelId="{D86E2454-FCDE-478B-90A5-86BB813AB360}" type="presOf" srcId="{E966C1DB-71B7-4136-B4D7-00286BBB217D}" destId="{08390DBA-1AF4-46CD-B3A5-FED6527D083E}" srcOrd="0" destOrd="0" presId="urn:microsoft.com/office/officeart/2005/8/layout/vList2"/>
    <dgm:cxn modelId="{662A1580-62E7-497C-9124-FD3E5BDF98E2}" type="presOf" srcId="{8954AD4F-F2FC-4990-9909-0641B82657A7}" destId="{99A065C5-6DFA-4127-A0CB-3A9FCDE66BEF}" srcOrd="0" destOrd="0" presId="urn:microsoft.com/office/officeart/2005/8/layout/vList2"/>
    <dgm:cxn modelId="{44256ABD-A38A-45CE-A7B8-B31DBA0A104C}" srcId="{8954AD4F-F2FC-4990-9909-0641B82657A7}" destId="{4BA7B299-0EB9-4A12-911F-6702AFFDC1F6}" srcOrd="8" destOrd="0" parTransId="{9BFDE8E7-0C6E-48B6-8A77-39533482FB3A}" sibTransId="{2154DD69-F3CB-4C5F-80FE-834FEC06C018}"/>
    <dgm:cxn modelId="{B4FAA9C0-6CC0-41FA-8F3E-28615CA01BCD}" type="presOf" srcId="{FB598BEC-C685-4895-9645-BFE7D75113E6}" destId="{C90765FD-A1AB-4F2D-8F17-828CF48C7CE1}" srcOrd="0" destOrd="0" presId="urn:microsoft.com/office/officeart/2005/8/layout/vList2"/>
    <dgm:cxn modelId="{4E433FC4-E342-4109-A304-85E460B78562}" type="presOf" srcId="{1A3727C4-BB03-468C-895F-7B2476C168E6}" destId="{2C7B5DA4-276B-4AFD-850F-4A9A8197B6E3}" srcOrd="0" destOrd="0" presId="urn:microsoft.com/office/officeart/2005/8/layout/vList2"/>
    <dgm:cxn modelId="{7E6DF2C5-A1FC-45D8-84BA-EEF634A8BD36}" srcId="{8954AD4F-F2FC-4990-9909-0641B82657A7}" destId="{01260DDD-7799-4DB3-821F-BE18976B78A5}" srcOrd="4" destOrd="0" parTransId="{0A9D438E-21BA-43E0-A1CC-3071DDCB1B1E}" sibTransId="{ADE9C6AF-21F0-4A01-85D7-5E0D6F8F3EE6}"/>
    <dgm:cxn modelId="{572255CC-BF1C-4225-BE54-826DABC9E046}" srcId="{8954AD4F-F2FC-4990-9909-0641B82657A7}" destId="{FB598BEC-C685-4895-9645-BFE7D75113E6}" srcOrd="6" destOrd="0" parTransId="{DF026E3C-34B7-442D-B8C4-EB8CD9613C86}" sibTransId="{A55AED6F-9C5B-418A-8015-38C4D328AA21}"/>
    <dgm:cxn modelId="{4686A516-E1F7-4EE5-BC63-04580542A809}" type="presParOf" srcId="{99A065C5-6DFA-4127-A0CB-3A9FCDE66BEF}" destId="{3C208739-329A-42F9-839B-3D06B5FFDF03}" srcOrd="0" destOrd="0" presId="urn:microsoft.com/office/officeart/2005/8/layout/vList2"/>
    <dgm:cxn modelId="{22EDB5E4-2212-4CCC-BFEA-4DA94EA66935}" type="presParOf" srcId="{99A065C5-6DFA-4127-A0CB-3A9FCDE66BEF}" destId="{31C4C0BC-0E72-4FBD-8AFA-E2749513783D}" srcOrd="1" destOrd="0" presId="urn:microsoft.com/office/officeart/2005/8/layout/vList2"/>
    <dgm:cxn modelId="{64CC4808-9093-4F00-A051-0289D76FB625}" type="presParOf" srcId="{99A065C5-6DFA-4127-A0CB-3A9FCDE66BEF}" destId="{375A9B96-47C7-4D89-B753-76DBC4796D60}" srcOrd="2" destOrd="0" presId="urn:microsoft.com/office/officeart/2005/8/layout/vList2"/>
    <dgm:cxn modelId="{AEF1F390-300A-4CE3-94F4-F72DE39DD078}" type="presParOf" srcId="{99A065C5-6DFA-4127-A0CB-3A9FCDE66BEF}" destId="{CDD77970-928E-49D1-BD45-39B7C84864B1}" srcOrd="3" destOrd="0" presId="urn:microsoft.com/office/officeart/2005/8/layout/vList2"/>
    <dgm:cxn modelId="{ED4E365E-44CB-4F66-8504-0F307D3E64B6}" type="presParOf" srcId="{99A065C5-6DFA-4127-A0CB-3A9FCDE66BEF}" destId="{08390DBA-1AF4-46CD-B3A5-FED6527D083E}" srcOrd="4" destOrd="0" presId="urn:microsoft.com/office/officeart/2005/8/layout/vList2"/>
    <dgm:cxn modelId="{FCE99C3C-9A3F-4C1B-86CC-113EDECB9C05}" type="presParOf" srcId="{99A065C5-6DFA-4127-A0CB-3A9FCDE66BEF}" destId="{3442DB38-62CD-4FDD-8BB4-EF88EDE978E7}" srcOrd="5" destOrd="0" presId="urn:microsoft.com/office/officeart/2005/8/layout/vList2"/>
    <dgm:cxn modelId="{8037B51C-3F95-48DD-9AB3-2D296D463869}" type="presParOf" srcId="{99A065C5-6DFA-4127-A0CB-3A9FCDE66BEF}" destId="{F06CF137-4A03-4829-871D-4526166E29EB}" srcOrd="6" destOrd="0" presId="urn:microsoft.com/office/officeart/2005/8/layout/vList2"/>
    <dgm:cxn modelId="{0F400B43-EF3E-4FAD-A7FF-1162502CA487}" type="presParOf" srcId="{99A065C5-6DFA-4127-A0CB-3A9FCDE66BEF}" destId="{748274F0-EC5F-4610-A098-D75F2E2D18C5}" srcOrd="7" destOrd="0" presId="urn:microsoft.com/office/officeart/2005/8/layout/vList2"/>
    <dgm:cxn modelId="{90B33462-42C0-4C1C-B022-A5BD93D06DDB}" type="presParOf" srcId="{99A065C5-6DFA-4127-A0CB-3A9FCDE66BEF}" destId="{5A743B62-FEE3-4825-9666-A9E03387D298}" srcOrd="8" destOrd="0" presId="urn:microsoft.com/office/officeart/2005/8/layout/vList2"/>
    <dgm:cxn modelId="{94FB8B84-EB0E-440E-A4A4-F98F22395431}" type="presParOf" srcId="{99A065C5-6DFA-4127-A0CB-3A9FCDE66BEF}" destId="{510F46A8-6EDA-4B0D-A6EC-6E7C60C45578}" srcOrd="9" destOrd="0" presId="urn:microsoft.com/office/officeart/2005/8/layout/vList2"/>
    <dgm:cxn modelId="{7E66C2FA-3E70-4216-A16E-B81EAA31F5E0}" type="presParOf" srcId="{99A065C5-6DFA-4127-A0CB-3A9FCDE66BEF}" destId="{2C7B5DA4-276B-4AFD-850F-4A9A8197B6E3}" srcOrd="10" destOrd="0" presId="urn:microsoft.com/office/officeart/2005/8/layout/vList2"/>
    <dgm:cxn modelId="{20197D3B-E4E8-4ACD-9677-F4D82660DAEB}" type="presParOf" srcId="{99A065C5-6DFA-4127-A0CB-3A9FCDE66BEF}" destId="{3B0580EB-8BF1-4BFC-997C-4F0B99DFB0D8}" srcOrd="11" destOrd="0" presId="urn:microsoft.com/office/officeart/2005/8/layout/vList2"/>
    <dgm:cxn modelId="{88F4C581-DE28-42D8-B247-683A888F88BF}" type="presParOf" srcId="{99A065C5-6DFA-4127-A0CB-3A9FCDE66BEF}" destId="{C90765FD-A1AB-4F2D-8F17-828CF48C7CE1}" srcOrd="12" destOrd="0" presId="urn:microsoft.com/office/officeart/2005/8/layout/vList2"/>
    <dgm:cxn modelId="{F627DD1F-70B3-41E3-85FB-FEFED0ACEFEF}" type="presParOf" srcId="{99A065C5-6DFA-4127-A0CB-3A9FCDE66BEF}" destId="{75699D09-9EC0-4DA6-90F0-AF1B20BCE9FC}" srcOrd="13" destOrd="0" presId="urn:microsoft.com/office/officeart/2005/8/layout/vList2"/>
    <dgm:cxn modelId="{1D885BCD-B736-4F5E-857E-BCA95119F745}" type="presParOf" srcId="{99A065C5-6DFA-4127-A0CB-3A9FCDE66BEF}" destId="{ADAC7C8D-10A7-4F34-9E38-1B629C25CB86}" srcOrd="14" destOrd="0" presId="urn:microsoft.com/office/officeart/2005/8/layout/vList2"/>
    <dgm:cxn modelId="{F8754EF9-1A96-4374-ABB9-AE7A7962E825}" type="presParOf" srcId="{99A065C5-6DFA-4127-A0CB-3A9FCDE66BEF}" destId="{FC595AB2-91C0-46B8-8322-EA911AB58751}" srcOrd="15" destOrd="0" presId="urn:microsoft.com/office/officeart/2005/8/layout/vList2"/>
    <dgm:cxn modelId="{E2B67126-5A90-4212-B7E2-C65E73A760D4}" type="presParOf" srcId="{99A065C5-6DFA-4127-A0CB-3A9FCDE66BEF}" destId="{6B3F886C-BB3F-4483-807C-CEF4EA89DC5E}" srcOrd="16" destOrd="0" presId="urn:microsoft.com/office/officeart/2005/8/layout/vList2"/>
  </dgm:cxnLst>
  <dgm:bg>
    <a:solidFill>
      <a:schemeClr val="bg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698ECBCD-2A4B-4F63-A206-AF7150398851}">
      <dgm:prSet phldrT="[Texto]" custT="1"/>
      <dgm:spPr/>
      <dgm:t>
        <a:bodyPr/>
        <a:lstStyle/>
        <a:p>
          <a:r>
            <a:rPr lang="es-ES" sz="1800" dirty="0">
              <a:latin typeface="Arial" panose="020B0604020202020204" pitchFamily="34" charset="0"/>
              <a:cs typeface="Arial" panose="020B0604020202020204" pitchFamily="34" charset="0"/>
            </a:rPr>
            <a:t>CAPÍTULO I</a:t>
          </a:r>
        </a:p>
      </dgm:t>
    </dgm:pt>
    <dgm:pt modelId="{270F717D-9478-4115-AD09-94967C54DD27}" type="parTrans" cxnId="{EFE1A461-77DD-4308-80DD-ED484A9308C0}">
      <dgm:prSet/>
      <dgm:spPr/>
      <dgm:t>
        <a:bodyPr/>
        <a:lstStyle/>
        <a:p>
          <a:endParaRPr lang="es-ES" sz="2400">
            <a:latin typeface="Arial" panose="020B0604020202020204" pitchFamily="34" charset="0"/>
            <a:cs typeface="Arial" panose="020B0604020202020204" pitchFamily="34" charset="0"/>
          </a:endParaRPr>
        </a:p>
      </dgm:t>
    </dgm:pt>
    <dgm:pt modelId="{0ED61434-C5F2-49E5-8009-AF02403C6F31}" type="sibTrans" cxnId="{EFE1A461-77DD-4308-80DD-ED484A9308C0}">
      <dgm:prSet/>
      <dgm:spPr/>
      <dgm:t>
        <a:bodyPr/>
        <a:lstStyle/>
        <a:p>
          <a:endParaRPr lang="es-ES" sz="2400">
            <a:latin typeface="Arial" panose="020B0604020202020204" pitchFamily="34" charset="0"/>
            <a:cs typeface="Arial" panose="020B0604020202020204" pitchFamily="34" charset="0"/>
          </a:endParaRPr>
        </a:p>
      </dgm:t>
    </dgm:pt>
    <dgm:pt modelId="{0DA685B4-2A62-4B68-B428-CEF4C758548A}">
      <dgm:prSet phldrT="[Texto]" custT="1"/>
      <dgm:spPr/>
      <dgm:t>
        <a:bodyPr/>
        <a:lstStyle/>
        <a:p>
          <a:r>
            <a:rPr lang="es-ES" sz="1100" dirty="0">
              <a:latin typeface="Arial" panose="020B0604020202020204" pitchFamily="34" charset="0"/>
              <a:cs typeface="Arial" panose="020B0604020202020204" pitchFamily="34" charset="0"/>
            </a:rPr>
            <a:t>Objetivos</a:t>
          </a:r>
        </a:p>
      </dgm:t>
    </dgm:pt>
    <dgm:pt modelId="{B212E93A-BF7B-4A62-8294-3276A89C1EA4}" type="parTrans" cxnId="{E80A054D-C086-43BB-AD44-D83B77A1E471}">
      <dgm:prSet/>
      <dgm:spPr/>
      <dgm:t>
        <a:bodyPr/>
        <a:lstStyle/>
        <a:p>
          <a:endParaRPr lang="es-ES" sz="2400">
            <a:latin typeface="Arial" panose="020B0604020202020204" pitchFamily="34" charset="0"/>
            <a:cs typeface="Arial" panose="020B0604020202020204" pitchFamily="34" charset="0"/>
          </a:endParaRPr>
        </a:p>
      </dgm:t>
    </dgm:pt>
    <dgm:pt modelId="{7BC3141C-4A41-4E2D-BCF7-6F12FCAA8AD7}" type="sibTrans" cxnId="{E80A054D-C086-43BB-AD44-D83B77A1E471}">
      <dgm:prSet/>
      <dgm:spPr/>
      <dgm:t>
        <a:bodyPr/>
        <a:lstStyle/>
        <a:p>
          <a:endParaRPr lang="es-ES" sz="2400">
            <a:latin typeface="Arial" panose="020B0604020202020204" pitchFamily="34" charset="0"/>
            <a:cs typeface="Arial" panose="020B0604020202020204" pitchFamily="34" charset="0"/>
          </a:endParaRPr>
        </a:p>
      </dgm:t>
    </dgm:pt>
    <dgm:pt modelId="{45978CCF-8DE8-46D3-BEFF-E48F7F9DA3F5}">
      <dgm:prSet phldrT="[Texto]" custT="1"/>
      <dgm:spPr/>
      <dgm:t>
        <a:bodyPr/>
        <a:lstStyle/>
        <a:p>
          <a:r>
            <a:rPr lang="es-ES" sz="1800" dirty="0">
              <a:latin typeface="Arial" panose="020B0604020202020204" pitchFamily="34" charset="0"/>
              <a:cs typeface="Arial" panose="020B0604020202020204" pitchFamily="34" charset="0"/>
            </a:rPr>
            <a:t>CAPÍTULO II</a:t>
          </a:r>
        </a:p>
      </dgm:t>
    </dgm:pt>
    <dgm:pt modelId="{654D308B-B54B-4DA3-B040-F6CCE9C9FE05}" type="parTrans" cxnId="{9D586E90-8079-47F5-90AB-DEDC14D07D7A}">
      <dgm:prSet/>
      <dgm:spPr/>
      <dgm:t>
        <a:bodyPr/>
        <a:lstStyle/>
        <a:p>
          <a:endParaRPr lang="es-ES" sz="2400">
            <a:latin typeface="Arial" panose="020B0604020202020204" pitchFamily="34" charset="0"/>
            <a:cs typeface="Arial" panose="020B0604020202020204" pitchFamily="34" charset="0"/>
          </a:endParaRPr>
        </a:p>
      </dgm:t>
    </dgm:pt>
    <dgm:pt modelId="{194C3F9C-D040-4D94-956E-DDEC07743314}" type="sibTrans" cxnId="{9D586E90-8079-47F5-90AB-DEDC14D07D7A}">
      <dgm:prSet/>
      <dgm:spPr/>
      <dgm:t>
        <a:bodyPr/>
        <a:lstStyle/>
        <a:p>
          <a:endParaRPr lang="es-ES" sz="2400">
            <a:latin typeface="Arial" panose="020B0604020202020204" pitchFamily="34" charset="0"/>
            <a:cs typeface="Arial" panose="020B0604020202020204" pitchFamily="34" charset="0"/>
          </a:endParaRPr>
        </a:p>
      </dgm:t>
    </dgm:pt>
    <dgm:pt modelId="{65420A61-0A04-436A-B056-E0BDE800931E}">
      <dgm:prSet phldrT="[Texto]" custT="1"/>
      <dgm:spPr/>
      <dgm:t>
        <a:bodyPr/>
        <a:lstStyle/>
        <a:p>
          <a:r>
            <a:rPr lang="es-ES" sz="1100" dirty="0">
              <a:latin typeface="Arial" panose="020B0604020202020204" pitchFamily="34" charset="0"/>
              <a:cs typeface="Arial" panose="020B0604020202020204" pitchFamily="34" charset="0"/>
            </a:rPr>
            <a:t>Concepto de Demanda de Empleo y servicios</a:t>
          </a:r>
        </a:p>
      </dgm:t>
    </dgm:pt>
    <dgm:pt modelId="{18FC0D18-2CAA-4384-8C3C-A1D4F4B8D7CC}" type="parTrans" cxnId="{1DFE85E6-8597-40C0-A06F-37564326D75D}">
      <dgm:prSet/>
      <dgm:spPr/>
      <dgm:t>
        <a:bodyPr/>
        <a:lstStyle/>
        <a:p>
          <a:endParaRPr lang="es-ES" sz="2400">
            <a:latin typeface="Arial" panose="020B0604020202020204" pitchFamily="34" charset="0"/>
            <a:cs typeface="Arial" panose="020B0604020202020204" pitchFamily="34" charset="0"/>
          </a:endParaRPr>
        </a:p>
      </dgm:t>
    </dgm:pt>
    <dgm:pt modelId="{E5758F94-97DB-45B4-9310-8331C4806804}" type="sibTrans" cxnId="{1DFE85E6-8597-40C0-A06F-37564326D75D}">
      <dgm:prSet/>
      <dgm:spPr/>
      <dgm:t>
        <a:bodyPr/>
        <a:lstStyle/>
        <a:p>
          <a:endParaRPr lang="es-ES" sz="2400">
            <a:latin typeface="Arial" panose="020B0604020202020204" pitchFamily="34" charset="0"/>
            <a:cs typeface="Arial" panose="020B0604020202020204" pitchFamily="34" charset="0"/>
          </a:endParaRPr>
        </a:p>
      </dgm:t>
    </dgm:pt>
    <dgm:pt modelId="{C17C954F-7F5A-4557-92CC-E8FB3CA19EA0}">
      <dgm:prSet phldrT="[Texto]" custT="1"/>
      <dgm:spPr/>
      <dgm:t>
        <a:bodyPr/>
        <a:lstStyle/>
        <a:p>
          <a:r>
            <a:rPr lang="es-ES" sz="1800" dirty="0">
              <a:latin typeface="Arial" panose="020B0604020202020204" pitchFamily="34" charset="0"/>
              <a:cs typeface="Arial" panose="020B0604020202020204" pitchFamily="34" charset="0"/>
            </a:rPr>
            <a:t>CAPÍTULO III</a:t>
          </a:r>
        </a:p>
      </dgm:t>
    </dgm:pt>
    <dgm:pt modelId="{7B8CCA79-58BB-46CD-B6EF-9F6CC2569FA8}" type="parTrans" cxnId="{53774A61-35A5-45DC-90DD-A1E9ED76353D}">
      <dgm:prSet/>
      <dgm:spPr/>
      <dgm:t>
        <a:bodyPr/>
        <a:lstStyle/>
        <a:p>
          <a:endParaRPr lang="es-ES" sz="2400">
            <a:latin typeface="Arial" panose="020B0604020202020204" pitchFamily="34" charset="0"/>
            <a:cs typeface="Arial" panose="020B0604020202020204" pitchFamily="34" charset="0"/>
          </a:endParaRPr>
        </a:p>
      </dgm:t>
    </dgm:pt>
    <dgm:pt modelId="{98275ACE-2925-4953-B2C1-3F2108C23A04}" type="sibTrans" cxnId="{53774A61-35A5-45DC-90DD-A1E9ED76353D}">
      <dgm:prSet/>
      <dgm:spPr/>
      <dgm:t>
        <a:bodyPr/>
        <a:lstStyle/>
        <a:p>
          <a:endParaRPr lang="es-ES" sz="2400">
            <a:latin typeface="Arial" panose="020B0604020202020204" pitchFamily="34" charset="0"/>
            <a:cs typeface="Arial" panose="020B0604020202020204" pitchFamily="34" charset="0"/>
          </a:endParaRPr>
        </a:p>
      </dgm:t>
    </dgm:pt>
    <dgm:pt modelId="{4648F291-100F-4EA7-BE61-0E298EB6344F}">
      <dgm:prSet phldrT="[Texto]" custT="1"/>
      <dgm:spPr/>
      <dgm:t>
        <a:bodyPr/>
        <a:lstStyle/>
        <a:p>
          <a:r>
            <a:rPr lang="es-ES" sz="1100" dirty="0">
              <a:latin typeface="Arial" panose="020B0604020202020204" pitchFamily="34" charset="0"/>
              <a:cs typeface="Arial" panose="020B0604020202020204" pitchFamily="34" charset="0"/>
            </a:rPr>
            <a:t>Sección 1ª Servicios del SNE</a:t>
          </a:r>
        </a:p>
      </dgm:t>
    </dgm:pt>
    <dgm:pt modelId="{D95B39C8-195B-42E1-BADF-E66F7A455A06}" type="parTrans" cxnId="{D054CAB7-D874-464B-81FC-A018D7108AFD}">
      <dgm:prSet/>
      <dgm:spPr/>
      <dgm:t>
        <a:bodyPr/>
        <a:lstStyle/>
        <a:p>
          <a:endParaRPr lang="es-ES" sz="2400">
            <a:latin typeface="Arial" panose="020B0604020202020204" pitchFamily="34" charset="0"/>
            <a:cs typeface="Arial" panose="020B0604020202020204" pitchFamily="34" charset="0"/>
          </a:endParaRPr>
        </a:p>
      </dgm:t>
    </dgm:pt>
    <dgm:pt modelId="{56D72909-5671-4751-B562-CD39BC66D94B}" type="sibTrans" cxnId="{D054CAB7-D874-464B-81FC-A018D7108AFD}">
      <dgm:prSet/>
      <dgm:spPr/>
      <dgm:t>
        <a:bodyPr/>
        <a:lstStyle/>
        <a:p>
          <a:endParaRPr lang="es-ES" sz="2400">
            <a:latin typeface="Arial" panose="020B0604020202020204" pitchFamily="34" charset="0"/>
            <a:cs typeface="Arial" panose="020B0604020202020204" pitchFamily="34" charset="0"/>
          </a:endParaRPr>
        </a:p>
      </dgm:t>
    </dgm:pt>
    <dgm:pt modelId="{A2156D89-36CB-488D-8D93-AE8206C443FD}">
      <dgm:prSet phldrT="[Texto]" custT="1"/>
      <dgm:spPr/>
      <dgm:t>
        <a:bodyPr/>
        <a:lstStyle/>
        <a:p>
          <a:r>
            <a:rPr lang="es-ES" sz="1800" dirty="0">
              <a:latin typeface="Arial" panose="020B0604020202020204" pitchFamily="34" charset="0"/>
              <a:cs typeface="Arial" panose="020B0604020202020204" pitchFamily="34" charset="0"/>
            </a:rPr>
            <a:t>CAPÍTULO IV</a:t>
          </a:r>
        </a:p>
      </dgm:t>
    </dgm:pt>
    <dgm:pt modelId="{A0507BAE-C30A-431F-925E-B30D185FCF2D}" type="parTrans" cxnId="{7DADFAA1-C8FE-4533-B350-85C5BFF6C1C9}">
      <dgm:prSet/>
      <dgm:spPr/>
      <dgm:t>
        <a:bodyPr/>
        <a:lstStyle/>
        <a:p>
          <a:endParaRPr lang="es-ES" sz="2400">
            <a:latin typeface="Arial" panose="020B0604020202020204" pitchFamily="34" charset="0"/>
            <a:cs typeface="Arial" panose="020B0604020202020204" pitchFamily="34" charset="0"/>
          </a:endParaRPr>
        </a:p>
      </dgm:t>
    </dgm:pt>
    <dgm:pt modelId="{84D8B0E0-58AD-4065-8EF5-C18346909C41}" type="sibTrans" cxnId="{7DADFAA1-C8FE-4533-B350-85C5BFF6C1C9}">
      <dgm:prSet/>
      <dgm:spPr/>
      <dgm:t>
        <a:bodyPr/>
        <a:lstStyle/>
        <a:p>
          <a:endParaRPr lang="es-ES" sz="2400">
            <a:latin typeface="Arial" panose="020B0604020202020204" pitchFamily="34" charset="0"/>
            <a:cs typeface="Arial" panose="020B0604020202020204" pitchFamily="34" charset="0"/>
          </a:endParaRPr>
        </a:p>
      </dgm:t>
    </dgm:pt>
    <dgm:pt modelId="{93A1A1EA-98A5-4DD5-9CA0-6A321D642713}">
      <dgm:prSet phldrT="[Texto]" custT="1"/>
      <dgm:spPr/>
      <dgm:t>
        <a:bodyPr/>
        <a:lstStyle/>
        <a:p>
          <a:r>
            <a:rPr lang="es-ES" sz="1800" dirty="0">
              <a:latin typeface="Arial" panose="020B0604020202020204" pitchFamily="34" charset="0"/>
              <a:cs typeface="Arial" panose="020B0604020202020204" pitchFamily="34" charset="0"/>
            </a:rPr>
            <a:t>CAPÍTULO V</a:t>
          </a:r>
        </a:p>
      </dgm:t>
    </dgm:pt>
    <dgm:pt modelId="{63EF370F-197D-4BA0-9F08-AFD4ED3DA41F}" type="parTrans" cxnId="{31353C6A-33C4-4ED3-8398-67CC8EBFC7E3}">
      <dgm:prSet/>
      <dgm:spPr/>
      <dgm:t>
        <a:bodyPr/>
        <a:lstStyle/>
        <a:p>
          <a:endParaRPr lang="es-ES" sz="2400">
            <a:latin typeface="Arial" panose="020B0604020202020204" pitchFamily="34" charset="0"/>
            <a:cs typeface="Arial" panose="020B0604020202020204" pitchFamily="34" charset="0"/>
          </a:endParaRPr>
        </a:p>
      </dgm:t>
    </dgm:pt>
    <dgm:pt modelId="{79E711BF-6E77-44BC-9A11-B10D8D293726}" type="sibTrans" cxnId="{31353C6A-33C4-4ED3-8398-67CC8EBFC7E3}">
      <dgm:prSet/>
      <dgm:spPr/>
      <dgm:t>
        <a:bodyPr/>
        <a:lstStyle/>
        <a:p>
          <a:endParaRPr lang="es-ES" sz="2400">
            <a:latin typeface="Arial" panose="020B0604020202020204" pitchFamily="34" charset="0"/>
            <a:cs typeface="Arial" panose="020B0604020202020204" pitchFamily="34" charset="0"/>
          </a:endParaRPr>
        </a:p>
      </dgm:t>
    </dgm:pt>
    <dgm:pt modelId="{202C18B1-A999-496A-88D0-C489DD863B53}">
      <dgm:prSet phldrT="[Texto]" custT="1"/>
      <dgm:spPr/>
      <dgm:t>
        <a:bodyPr/>
        <a:lstStyle/>
        <a:p>
          <a:r>
            <a:rPr lang="es-ES" sz="1800" dirty="0">
              <a:latin typeface="Arial" panose="020B0604020202020204" pitchFamily="34" charset="0"/>
              <a:cs typeface="Arial" panose="020B0604020202020204" pitchFamily="34" charset="0"/>
            </a:rPr>
            <a:t>CAPÍTULO VI</a:t>
          </a:r>
        </a:p>
      </dgm:t>
    </dgm:pt>
    <dgm:pt modelId="{4D260AAD-00B0-4C33-92A5-732B1E8D574C}" type="parTrans" cxnId="{FE3EA74A-6254-45A8-A9DB-19256B116C1B}">
      <dgm:prSet/>
      <dgm:spPr/>
      <dgm:t>
        <a:bodyPr/>
        <a:lstStyle/>
        <a:p>
          <a:endParaRPr lang="es-ES" sz="2400">
            <a:latin typeface="Arial" panose="020B0604020202020204" pitchFamily="34" charset="0"/>
            <a:cs typeface="Arial" panose="020B0604020202020204" pitchFamily="34" charset="0"/>
          </a:endParaRPr>
        </a:p>
      </dgm:t>
    </dgm:pt>
    <dgm:pt modelId="{35C0E294-6E6C-441C-AA7A-615AB093E228}" type="sibTrans" cxnId="{FE3EA74A-6254-45A8-A9DB-19256B116C1B}">
      <dgm:prSet/>
      <dgm:spPr/>
      <dgm:t>
        <a:bodyPr/>
        <a:lstStyle/>
        <a:p>
          <a:endParaRPr lang="es-ES" sz="2400">
            <a:latin typeface="Arial" panose="020B0604020202020204" pitchFamily="34" charset="0"/>
            <a:cs typeface="Arial" panose="020B0604020202020204" pitchFamily="34" charset="0"/>
          </a:endParaRPr>
        </a:p>
      </dgm:t>
    </dgm:pt>
    <dgm:pt modelId="{ED773BE5-8C38-4272-9D76-12B691CA8B53}">
      <dgm:prSet phldrT="[Texto]" custT="1"/>
      <dgm:spPr/>
      <dgm:t>
        <a:bodyPr/>
        <a:lstStyle/>
        <a:p>
          <a:r>
            <a:rPr lang="es-ES" sz="1400" dirty="0">
              <a:latin typeface="Arial" panose="020B0604020202020204" pitchFamily="34" charset="0"/>
              <a:cs typeface="Arial" panose="020B0604020202020204" pitchFamily="34" charset="0"/>
            </a:rPr>
            <a:t>DISPOSICIONES ADICIONALES</a:t>
          </a:r>
        </a:p>
      </dgm:t>
    </dgm:pt>
    <dgm:pt modelId="{AA62E70C-9FA6-4F21-B6F4-FB4E8B323F06}" type="parTrans" cxnId="{13A9C373-948E-4974-B8F4-3B9815A9B411}">
      <dgm:prSet/>
      <dgm:spPr/>
      <dgm:t>
        <a:bodyPr/>
        <a:lstStyle/>
        <a:p>
          <a:endParaRPr lang="es-ES" sz="2400">
            <a:latin typeface="Arial" panose="020B0604020202020204" pitchFamily="34" charset="0"/>
            <a:cs typeface="Arial" panose="020B0604020202020204" pitchFamily="34" charset="0"/>
          </a:endParaRPr>
        </a:p>
      </dgm:t>
    </dgm:pt>
    <dgm:pt modelId="{B04C8723-0F4A-4C49-A030-EB04E3FEFAD2}" type="sibTrans" cxnId="{13A9C373-948E-4974-B8F4-3B9815A9B411}">
      <dgm:prSet/>
      <dgm:spPr/>
      <dgm:t>
        <a:bodyPr/>
        <a:lstStyle/>
        <a:p>
          <a:endParaRPr lang="es-ES" sz="2400">
            <a:latin typeface="Arial" panose="020B0604020202020204" pitchFamily="34" charset="0"/>
            <a:cs typeface="Arial" panose="020B0604020202020204" pitchFamily="34" charset="0"/>
          </a:endParaRPr>
        </a:p>
      </dgm:t>
    </dgm:pt>
    <dgm:pt modelId="{B963C163-CDE4-4BA1-B2C8-F4B84793CAAD}">
      <dgm:prSet phldrT="[Texto]" custT="1"/>
      <dgm:spPr/>
      <dgm:t>
        <a:bodyPr/>
        <a:lstStyle/>
        <a:p>
          <a:r>
            <a:rPr lang="es-ES" sz="1600" dirty="0">
              <a:latin typeface="Arial" panose="020B0604020202020204" pitchFamily="34" charset="0"/>
              <a:cs typeface="Arial" panose="020B0604020202020204" pitchFamily="34" charset="0"/>
            </a:rPr>
            <a:t>DISPOSICIÓN TRANSITORIA</a:t>
          </a:r>
        </a:p>
      </dgm:t>
    </dgm:pt>
    <dgm:pt modelId="{51969D8A-D683-4990-8937-3DD3F041E1A3}" type="parTrans" cxnId="{BBA60FE5-E8C6-4640-8CB5-7C3F1856EDD5}">
      <dgm:prSet/>
      <dgm:spPr/>
      <dgm:t>
        <a:bodyPr/>
        <a:lstStyle/>
        <a:p>
          <a:endParaRPr lang="es-ES" sz="2400">
            <a:latin typeface="Arial" panose="020B0604020202020204" pitchFamily="34" charset="0"/>
            <a:cs typeface="Arial" panose="020B0604020202020204" pitchFamily="34" charset="0"/>
          </a:endParaRPr>
        </a:p>
      </dgm:t>
    </dgm:pt>
    <dgm:pt modelId="{A6FE1C92-6C7A-4B6E-BF37-CDEF62892671}" type="sibTrans" cxnId="{BBA60FE5-E8C6-4640-8CB5-7C3F1856EDD5}">
      <dgm:prSet/>
      <dgm:spPr/>
      <dgm:t>
        <a:bodyPr/>
        <a:lstStyle/>
        <a:p>
          <a:endParaRPr lang="es-ES" sz="2400">
            <a:latin typeface="Arial" panose="020B0604020202020204" pitchFamily="34" charset="0"/>
            <a:cs typeface="Arial" panose="020B0604020202020204" pitchFamily="34" charset="0"/>
          </a:endParaRPr>
        </a:p>
      </dgm:t>
    </dgm:pt>
    <dgm:pt modelId="{959968C6-5D92-45A0-ACE2-289ADB379C14}">
      <dgm:prSet phldrT="[Texto]" custT="1"/>
      <dgm:spPr/>
      <dgm:t>
        <a:bodyPr/>
        <a:lstStyle/>
        <a:p>
          <a:r>
            <a:rPr lang="es-ES" sz="1100" dirty="0">
              <a:latin typeface="Arial" panose="020B0604020202020204" pitchFamily="34" charset="0"/>
              <a:cs typeface="Arial" panose="020B0604020202020204" pitchFamily="34" charset="0"/>
            </a:rPr>
            <a:t>Ámbito</a:t>
          </a:r>
        </a:p>
      </dgm:t>
    </dgm:pt>
    <dgm:pt modelId="{846C194D-1840-4007-A82F-C27BFF7392B0}" type="parTrans" cxnId="{F44BA321-7A28-4977-A4AD-49525CE024A4}">
      <dgm:prSet/>
      <dgm:spPr/>
      <dgm:t>
        <a:bodyPr/>
        <a:lstStyle/>
        <a:p>
          <a:endParaRPr lang="es-ES" sz="2400">
            <a:latin typeface="Arial" panose="020B0604020202020204" pitchFamily="34" charset="0"/>
            <a:cs typeface="Arial" panose="020B0604020202020204" pitchFamily="34" charset="0"/>
          </a:endParaRPr>
        </a:p>
      </dgm:t>
    </dgm:pt>
    <dgm:pt modelId="{3B72C033-F2D0-45CE-9AFF-9779E76D5000}" type="sibTrans" cxnId="{F44BA321-7A28-4977-A4AD-49525CE024A4}">
      <dgm:prSet/>
      <dgm:spPr/>
      <dgm:t>
        <a:bodyPr/>
        <a:lstStyle/>
        <a:p>
          <a:endParaRPr lang="es-ES" sz="2400">
            <a:latin typeface="Arial" panose="020B0604020202020204" pitchFamily="34" charset="0"/>
            <a:cs typeface="Arial" panose="020B0604020202020204" pitchFamily="34" charset="0"/>
          </a:endParaRPr>
        </a:p>
      </dgm:t>
    </dgm:pt>
    <dgm:pt modelId="{D1B9F0A2-FC0E-49EF-B2C6-735586DF5D71}">
      <dgm:prSet phldrT="[Texto]" custT="1"/>
      <dgm:spPr/>
      <dgm:t>
        <a:bodyPr/>
        <a:lstStyle/>
        <a:p>
          <a:r>
            <a:rPr lang="es-ES" sz="1100" dirty="0">
              <a:latin typeface="Arial" panose="020B0604020202020204" pitchFamily="34" charset="0"/>
              <a:cs typeface="Arial" panose="020B0604020202020204" pitchFamily="34" charset="0"/>
            </a:rPr>
            <a:t>Definiciones</a:t>
          </a:r>
        </a:p>
      </dgm:t>
    </dgm:pt>
    <dgm:pt modelId="{6746DD60-885F-4E51-955D-31639CE8F73E}" type="parTrans" cxnId="{9115FFFA-111D-45FE-B8E5-9457FE64359A}">
      <dgm:prSet/>
      <dgm:spPr/>
      <dgm:t>
        <a:bodyPr/>
        <a:lstStyle/>
        <a:p>
          <a:endParaRPr lang="es-ES" sz="2400">
            <a:latin typeface="Arial" panose="020B0604020202020204" pitchFamily="34" charset="0"/>
            <a:cs typeface="Arial" panose="020B0604020202020204" pitchFamily="34" charset="0"/>
          </a:endParaRPr>
        </a:p>
      </dgm:t>
    </dgm:pt>
    <dgm:pt modelId="{1F270872-E7FB-4271-BF3B-CC018E2F4698}" type="sibTrans" cxnId="{9115FFFA-111D-45FE-B8E5-9457FE64359A}">
      <dgm:prSet/>
      <dgm:spPr/>
      <dgm:t>
        <a:bodyPr/>
        <a:lstStyle/>
        <a:p>
          <a:endParaRPr lang="es-ES" sz="2400">
            <a:latin typeface="Arial" panose="020B0604020202020204" pitchFamily="34" charset="0"/>
            <a:cs typeface="Arial" panose="020B0604020202020204" pitchFamily="34" charset="0"/>
          </a:endParaRPr>
        </a:p>
      </dgm:t>
    </dgm:pt>
    <dgm:pt modelId="{C0D87CBE-8B3E-4FA9-A140-4837EF957439}">
      <dgm:prSet phldrT="[Texto]" custT="1"/>
      <dgm:spPr/>
      <dgm:t>
        <a:bodyPr/>
        <a:lstStyle/>
        <a:p>
          <a:r>
            <a:rPr lang="es-ES" sz="1100" dirty="0">
              <a:latin typeface="Arial" panose="020B0604020202020204" pitchFamily="34" charset="0"/>
              <a:cs typeface="Arial" panose="020B0604020202020204" pitchFamily="34" charset="0"/>
            </a:rPr>
            <a:t>Principios</a:t>
          </a:r>
        </a:p>
      </dgm:t>
    </dgm:pt>
    <dgm:pt modelId="{5723FD10-ABEE-4034-9FBD-8FEB57E2425E}" type="parTrans" cxnId="{00245E1E-7C41-4A9B-B24A-7639204C4422}">
      <dgm:prSet/>
      <dgm:spPr/>
      <dgm:t>
        <a:bodyPr/>
        <a:lstStyle/>
        <a:p>
          <a:endParaRPr lang="es-ES" sz="2400">
            <a:latin typeface="Arial" panose="020B0604020202020204" pitchFamily="34" charset="0"/>
            <a:cs typeface="Arial" panose="020B0604020202020204" pitchFamily="34" charset="0"/>
          </a:endParaRPr>
        </a:p>
      </dgm:t>
    </dgm:pt>
    <dgm:pt modelId="{71A6EB8A-D77F-4DAA-958B-500C9A179F70}" type="sibTrans" cxnId="{00245E1E-7C41-4A9B-B24A-7639204C4422}">
      <dgm:prSet/>
      <dgm:spPr/>
      <dgm:t>
        <a:bodyPr/>
        <a:lstStyle/>
        <a:p>
          <a:endParaRPr lang="es-ES" sz="2400">
            <a:latin typeface="Arial" panose="020B0604020202020204" pitchFamily="34" charset="0"/>
            <a:cs typeface="Arial" panose="020B0604020202020204" pitchFamily="34" charset="0"/>
          </a:endParaRPr>
        </a:p>
      </dgm:t>
    </dgm:pt>
    <dgm:pt modelId="{D3E698DC-A39A-4D8A-8C35-DB4520168630}">
      <dgm:prSet phldrT="[Texto]" custT="1"/>
      <dgm:spPr/>
      <dgm:t>
        <a:bodyPr/>
        <a:lstStyle/>
        <a:p>
          <a:r>
            <a:rPr lang="es-ES" sz="1100" dirty="0">
              <a:latin typeface="Arial" panose="020B0604020202020204" pitchFamily="34" charset="0"/>
              <a:cs typeface="Arial" panose="020B0604020202020204" pitchFamily="34" charset="0"/>
            </a:rPr>
            <a:t>Lista cerrada de situaciones de demanda</a:t>
          </a:r>
        </a:p>
      </dgm:t>
    </dgm:pt>
    <dgm:pt modelId="{AF682612-DF09-4032-9F98-26770E4BCB15}" type="parTrans" cxnId="{913EF589-8A6E-49F8-B5E9-EE913F4FD72B}">
      <dgm:prSet/>
      <dgm:spPr/>
      <dgm:t>
        <a:bodyPr/>
        <a:lstStyle/>
        <a:p>
          <a:endParaRPr lang="es-ES" sz="2400">
            <a:latin typeface="Arial" panose="020B0604020202020204" pitchFamily="34" charset="0"/>
            <a:cs typeface="Arial" panose="020B0604020202020204" pitchFamily="34" charset="0"/>
          </a:endParaRPr>
        </a:p>
      </dgm:t>
    </dgm:pt>
    <dgm:pt modelId="{73A4AC44-8E07-4E23-9D05-1E383D74515C}" type="sibTrans" cxnId="{913EF589-8A6E-49F8-B5E9-EE913F4FD72B}">
      <dgm:prSet/>
      <dgm:spPr/>
      <dgm:t>
        <a:bodyPr/>
        <a:lstStyle/>
        <a:p>
          <a:endParaRPr lang="es-ES" sz="2400">
            <a:latin typeface="Arial" panose="020B0604020202020204" pitchFamily="34" charset="0"/>
            <a:cs typeface="Arial" panose="020B0604020202020204" pitchFamily="34" charset="0"/>
          </a:endParaRPr>
        </a:p>
      </dgm:t>
    </dgm:pt>
    <dgm:pt modelId="{223AB7E1-4BAA-4D3E-9C61-56D9026F687B}">
      <dgm:prSet phldrT="[Texto]" custT="1"/>
      <dgm:spPr/>
      <dgm:t>
        <a:bodyPr/>
        <a:lstStyle/>
        <a:p>
          <a:r>
            <a:rPr lang="es-ES" sz="1100" dirty="0">
              <a:latin typeface="Arial" panose="020B0604020202020204" pitchFamily="34" charset="0"/>
              <a:cs typeface="Arial" panose="020B0604020202020204" pitchFamily="34" charset="0"/>
            </a:rPr>
            <a:t>Sección 2ª Servicios complementarios </a:t>
          </a:r>
        </a:p>
      </dgm:t>
    </dgm:pt>
    <dgm:pt modelId="{797AFC6D-98E3-423F-A5A4-0D0368C8F259}" type="parTrans" cxnId="{665E5090-7AFF-4931-9B05-DA1F3CA3A41E}">
      <dgm:prSet/>
      <dgm:spPr/>
      <dgm:t>
        <a:bodyPr/>
        <a:lstStyle/>
        <a:p>
          <a:endParaRPr lang="es-ES" sz="2400">
            <a:latin typeface="Arial" panose="020B0604020202020204" pitchFamily="34" charset="0"/>
            <a:cs typeface="Arial" panose="020B0604020202020204" pitchFamily="34" charset="0"/>
          </a:endParaRPr>
        </a:p>
      </dgm:t>
    </dgm:pt>
    <dgm:pt modelId="{240D6D47-1907-4BF8-9A4F-49FE5EE4B142}" type="sibTrans" cxnId="{665E5090-7AFF-4931-9B05-DA1F3CA3A41E}">
      <dgm:prSet/>
      <dgm:spPr/>
      <dgm:t>
        <a:bodyPr/>
        <a:lstStyle/>
        <a:p>
          <a:endParaRPr lang="es-ES" sz="2400">
            <a:latin typeface="Arial" panose="020B0604020202020204" pitchFamily="34" charset="0"/>
            <a:cs typeface="Arial" panose="020B0604020202020204" pitchFamily="34" charset="0"/>
          </a:endParaRPr>
        </a:p>
      </dgm:t>
    </dgm:pt>
    <dgm:pt modelId="{824B9892-978D-45DF-8847-7BE3242A9D95}">
      <dgm:prSet phldrT="[Texto]" custT="1"/>
      <dgm:spPr/>
      <dgm:t>
        <a:bodyPr/>
        <a:lstStyle/>
        <a:p>
          <a:r>
            <a:rPr lang="es-ES" sz="1100" dirty="0">
              <a:latin typeface="Arial" panose="020B0604020202020204" pitchFamily="34" charset="0"/>
              <a:cs typeface="Arial" panose="020B0604020202020204" pitchFamily="34" charset="0"/>
            </a:rPr>
            <a:t>Sección ·3ª Compromisos</a:t>
          </a:r>
        </a:p>
      </dgm:t>
    </dgm:pt>
    <dgm:pt modelId="{988A7618-786F-4EDD-BA33-90D87BE10672}" type="parTrans" cxnId="{8E9E1706-9B39-4E2D-BC8A-7F4B6EC1B464}">
      <dgm:prSet/>
      <dgm:spPr/>
      <dgm:t>
        <a:bodyPr/>
        <a:lstStyle/>
        <a:p>
          <a:endParaRPr lang="es-ES" sz="2400">
            <a:latin typeface="Arial" panose="020B0604020202020204" pitchFamily="34" charset="0"/>
            <a:cs typeface="Arial" panose="020B0604020202020204" pitchFamily="34" charset="0"/>
          </a:endParaRPr>
        </a:p>
      </dgm:t>
    </dgm:pt>
    <dgm:pt modelId="{6413F464-3136-4BB4-A41B-8155A2D3D0B4}" type="sibTrans" cxnId="{8E9E1706-9B39-4E2D-BC8A-7F4B6EC1B464}">
      <dgm:prSet/>
      <dgm:spPr/>
      <dgm:t>
        <a:bodyPr/>
        <a:lstStyle/>
        <a:p>
          <a:endParaRPr lang="es-ES" sz="2400">
            <a:latin typeface="Arial" panose="020B0604020202020204" pitchFamily="34" charset="0"/>
            <a:cs typeface="Arial" panose="020B0604020202020204" pitchFamily="34" charset="0"/>
          </a:endParaRPr>
        </a:p>
      </dgm:t>
    </dgm:pt>
    <dgm:pt modelId="{3CCC9C72-6B75-4011-9D57-2E00FDCC00AE}">
      <dgm:prSet phldrT="[Texto]" custT="1"/>
      <dgm:spPr/>
      <dgm:t>
        <a:bodyPr/>
        <a:lstStyle/>
        <a:p>
          <a:r>
            <a:rPr lang="es-ES" sz="1100" dirty="0">
              <a:latin typeface="Arial" panose="020B0604020202020204" pitchFamily="34" charset="0"/>
              <a:cs typeface="Arial" panose="020B0604020202020204" pitchFamily="34" charset="0"/>
            </a:rPr>
            <a:t>Sección</a:t>
          </a:r>
          <a:r>
            <a:rPr lang="es-ES" sz="1100" baseline="0" dirty="0">
              <a:latin typeface="Arial" panose="020B0604020202020204" pitchFamily="34" charset="0"/>
              <a:cs typeface="Arial" panose="020B0604020202020204" pitchFamily="34" charset="0"/>
            </a:rPr>
            <a:t> 1ª Prestación de los servicios de la Cartera Común</a:t>
          </a:r>
          <a:endParaRPr lang="es-ES" sz="1100" dirty="0">
            <a:latin typeface="Arial" panose="020B0604020202020204" pitchFamily="34" charset="0"/>
            <a:cs typeface="Arial" panose="020B0604020202020204" pitchFamily="34" charset="0"/>
          </a:endParaRPr>
        </a:p>
      </dgm:t>
    </dgm:pt>
    <dgm:pt modelId="{94108AB2-3EF9-4B05-AE89-C0B544F64927}" type="parTrans" cxnId="{9F5246B5-C4D4-4A2C-9990-AE4F1A1D221E}">
      <dgm:prSet/>
      <dgm:spPr/>
      <dgm:t>
        <a:bodyPr/>
        <a:lstStyle/>
        <a:p>
          <a:endParaRPr lang="es-ES" sz="2400">
            <a:latin typeface="Arial" panose="020B0604020202020204" pitchFamily="34" charset="0"/>
            <a:cs typeface="Arial" panose="020B0604020202020204" pitchFamily="34" charset="0"/>
          </a:endParaRPr>
        </a:p>
      </dgm:t>
    </dgm:pt>
    <dgm:pt modelId="{D80BF935-1BB8-42E8-80D5-2E2B974860E6}" type="sibTrans" cxnId="{9F5246B5-C4D4-4A2C-9990-AE4F1A1D221E}">
      <dgm:prSet/>
      <dgm:spPr/>
      <dgm:t>
        <a:bodyPr/>
        <a:lstStyle/>
        <a:p>
          <a:endParaRPr lang="es-ES" sz="2400">
            <a:latin typeface="Arial" panose="020B0604020202020204" pitchFamily="34" charset="0"/>
            <a:cs typeface="Arial" panose="020B0604020202020204" pitchFamily="34" charset="0"/>
          </a:endParaRPr>
        </a:p>
      </dgm:t>
    </dgm:pt>
    <dgm:pt modelId="{CEAE2294-E249-4B30-B97E-880771021591}">
      <dgm:prSet phldrT="[Texto]" custT="1"/>
      <dgm:spPr/>
      <dgm:t>
        <a:bodyPr/>
        <a:lstStyle/>
        <a:p>
          <a:r>
            <a:rPr lang="es-ES" sz="1100" dirty="0">
              <a:latin typeface="Arial" panose="020B0604020202020204" pitchFamily="34" charset="0"/>
              <a:cs typeface="Arial" panose="020B0604020202020204" pitchFamily="34" charset="0"/>
            </a:rPr>
            <a:t>Acuerdo de Actividad</a:t>
          </a:r>
        </a:p>
      </dgm:t>
    </dgm:pt>
    <dgm:pt modelId="{D9CE646F-69BE-4DD4-844F-CE2042C91CF3}" type="parTrans" cxnId="{0FEFD634-400B-4736-A03B-579332347DFD}">
      <dgm:prSet/>
      <dgm:spPr/>
      <dgm:t>
        <a:bodyPr/>
        <a:lstStyle/>
        <a:p>
          <a:endParaRPr lang="es-ES" sz="2400">
            <a:latin typeface="Arial" panose="020B0604020202020204" pitchFamily="34" charset="0"/>
            <a:cs typeface="Arial" panose="020B0604020202020204" pitchFamily="34" charset="0"/>
          </a:endParaRPr>
        </a:p>
      </dgm:t>
    </dgm:pt>
    <dgm:pt modelId="{4FDC7746-DCA1-4EFC-AA94-425567A6838E}" type="sibTrans" cxnId="{0FEFD634-400B-4736-A03B-579332347DFD}">
      <dgm:prSet/>
      <dgm:spPr/>
      <dgm:t>
        <a:bodyPr/>
        <a:lstStyle/>
        <a:p>
          <a:endParaRPr lang="es-ES" sz="2400">
            <a:latin typeface="Arial" panose="020B0604020202020204" pitchFamily="34" charset="0"/>
            <a:cs typeface="Arial" panose="020B0604020202020204" pitchFamily="34" charset="0"/>
          </a:endParaRPr>
        </a:p>
      </dgm:t>
    </dgm:pt>
    <dgm:pt modelId="{2AA9C8C8-8865-4ACA-BBBF-154AD67F0E12}">
      <dgm:prSet phldrT="[Texto]" custT="1"/>
      <dgm:spPr/>
      <dgm:t>
        <a:bodyPr/>
        <a:lstStyle/>
        <a:p>
          <a:r>
            <a:rPr lang="es-ES" sz="1100" dirty="0">
              <a:latin typeface="Arial" panose="020B0604020202020204" pitchFamily="34" charset="0"/>
              <a:cs typeface="Arial" panose="020B0604020202020204" pitchFamily="34" charset="0"/>
            </a:rPr>
            <a:t>Sección 2ª Servicios garantizados Art. 56 Ley 3/2003</a:t>
          </a:r>
        </a:p>
      </dgm:t>
    </dgm:pt>
    <dgm:pt modelId="{6815FF1C-5247-4D7F-BEE3-CE2ACD4CB907}" type="parTrans" cxnId="{20B250F8-64BC-43CE-8C18-3A432FBEBA56}">
      <dgm:prSet/>
      <dgm:spPr/>
      <dgm:t>
        <a:bodyPr/>
        <a:lstStyle/>
        <a:p>
          <a:endParaRPr lang="es-ES" sz="2400">
            <a:latin typeface="Arial" panose="020B0604020202020204" pitchFamily="34" charset="0"/>
            <a:cs typeface="Arial" panose="020B0604020202020204" pitchFamily="34" charset="0"/>
          </a:endParaRPr>
        </a:p>
      </dgm:t>
    </dgm:pt>
    <dgm:pt modelId="{CEB7C559-CAD5-4A63-B5D7-FF95ED2684DD}" type="sibTrans" cxnId="{20B250F8-64BC-43CE-8C18-3A432FBEBA56}">
      <dgm:prSet/>
      <dgm:spPr/>
      <dgm:t>
        <a:bodyPr/>
        <a:lstStyle/>
        <a:p>
          <a:endParaRPr lang="es-ES" sz="2400">
            <a:latin typeface="Arial" panose="020B0604020202020204" pitchFamily="34" charset="0"/>
            <a:cs typeface="Arial" panose="020B0604020202020204" pitchFamily="34" charset="0"/>
          </a:endParaRPr>
        </a:p>
      </dgm:t>
    </dgm:pt>
    <dgm:pt modelId="{7A250D5E-914F-4CF4-A6EA-298E962205F2}">
      <dgm:prSet custT="1"/>
      <dgm:spPr/>
      <dgm:t>
        <a:bodyPr/>
        <a:lstStyle/>
        <a:p>
          <a:r>
            <a:rPr lang="es-ES" sz="1100" dirty="0">
              <a:latin typeface="Arial" panose="020B0604020202020204" pitchFamily="34" charset="0"/>
              <a:cs typeface="Arial" panose="020B0604020202020204" pitchFamily="34" charset="0"/>
            </a:rPr>
            <a:t>Financiación</a:t>
          </a:r>
        </a:p>
      </dgm:t>
    </dgm:pt>
    <dgm:pt modelId="{48F22A99-4168-42AC-BD81-939BECA2E9C8}" type="parTrans" cxnId="{258403A6-881D-4846-8E5F-70652131A540}">
      <dgm:prSet/>
      <dgm:spPr/>
      <dgm:t>
        <a:bodyPr/>
        <a:lstStyle/>
        <a:p>
          <a:endParaRPr lang="es-ES" sz="2400">
            <a:latin typeface="Arial" panose="020B0604020202020204" pitchFamily="34" charset="0"/>
            <a:cs typeface="Arial" panose="020B0604020202020204" pitchFamily="34" charset="0"/>
          </a:endParaRPr>
        </a:p>
      </dgm:t>
    </dgm:pt>
    <dgm:pt modelId="{D6ACBE29-3808-4BDE-8ABD-A91F018B574B}" type="sibTrans" cxnId="{258403A6-881D-4846-8E5F-70652131A540}">
      <dgm:prSet/>
      <dgm:spPr/>
      <dgm:t>
        <a:bodyPr/>
        <a:lstStyle/>
        <a:p>
          <a:endParaRPr lang="es-ES" sz="2400">
            <a:latin typeface="Arial" panose="020B0604020202020204" pitchFamily="34" charset="0"/>
            <a:cs typeface="Arial" panose="020B0604020202020204" pitchFamily="34" charset="0"/>
          </a:endParaRPr>
        </a:p>
      </dgm:t>
    </dgm:pt>
    <dgm:pt modelId="{43DE473D-C417-42D8-9367-D0E33CF57617}">
      <dgm:prSet custT="1"/>
      <dgm:spPr/>
      <dgm:t>
        <a:bodyPr/>
        <a:lstStyle/>
        <a:p>
          <a:r>
            <a:rPr lang="es-ES" sz="1100" dirty="0">
              <a:latin typeface="Arial" panose="020B0604020202020204" pitchFamily="34" charset="0"/>
              <a:cs typeface="Arial" panose="020B0604020202020204" pitchFamily="34" charset="0"/>
            </a:rPr>
            <a:t>Evaluación</a:t>
          </a:r>
        </a:p>
      </dgm:t>
    </dgm:pt>
    <dgm:pt modelId="{97365D7D-712D-4BC7-900D-80ABC4B5254C}" type="parTrans" cxnId="{9CE84C58-539C-4655-853B-063A9CA359A7}">
      <dgm:prSet/>
      <dgm:spPr/>
      <dgm:t>
        <a:bodyPr/>
        <a:lstStyle/>
        <a:p>
          <a:endParaRPr lang="es-ES" sz="2400">
            <a:latin typeface="Arial" panose="020B0604020202020204" pitchFamily="34" charset="0"/>
            <a:cs typeface="Arial" panose="020B0604020202020204" pitchFamily="34" charset="0"/>
          </a:endParaRPr>
        </a:p>
      </dgm:t>
    </dgm:pt>
    <dgm:pt modelId="{EA992CDF-584C-4B3F-B77C-02D2828191F0}" type="sibTrans" cxnId="{9CE84C58-539C-4655-853B-063A9CA359A7}">
      <dgm:prSet/>
      <dgm:spPr/>
      <dgm:t>
        <a:bodyPr/>
        <a:lstStyle/>
        <a:p>
          <a:endParaRPr lang="es-ES" sz="2400">
            <a:latin typeface="Arial" panose="020B0604020202020204" pitchFamily="34" charset="0"/>
            <a:cs typeface="Arial" panose="020B0604020202020204" pitchFamily="34" charset="0"/>
          </a:endParaRPr>
        </a:p>
      </dgm:t>
    </dgm:pt>
    <dgm:pt modelId="{70BF771E-06EF-4BA8-B56A-6C849216442C}">
      <dgm:prSet custT="1"/>
      <dgm:spPr/>
      <dgm:t>
        <a:bodyPr/>
        <a:lstStyle/>
        <a:p>
          <a:r>
            <a:rPr lang="es-ES" sz="1100" dirty="0">
              <a:latin typeface="Arial" panose="020B0604020202020204" pitchFamily="34" charset="0"/>
              <a:cs typeface="Arial" panose="020B0604020202020204" pitchFamily="34" charset="0"/>
            </a:rPr>
            <a:t>Actualización</a:t>
          </a:r>
        </a:p>
      </dgm:t>
    </dgm:pt>
    <dgm:pt modelId="{7FEC7E03-B80D-4EB0-A15F-4E182B248332}" type="parTrans" cxnId="{17C89AB9-755B-4022-A24F-CB2D3F94BF47}">
      <dgm:prSet/>
      <dgm:spPr/>
      <dgm:t>
        <a:bodyPr/>
        <a:lstStyle/>
        <a:p>
          <a:endParaRPr lang="es-ES" sz="2400">
            <a:latin typeface="Arial" panose="020B0604020202020204" pitchFamily="34" charset="0"/>
            <a:cs typeface="Arial" panose="020B0604020202020204" pitchFamily="34" charset="0"/>
          </a:endParaRPr>
        </a:p>
      </dgm:t>
    </dgm:pt>
    <dgm:pt modelId="{B86A8B44-C3DE-44E0-ADA2-3EFDE8D7709A}" type="sibTrans" cxnId="{17C89AB9-755B-4022-A24F-CB2D3F94BF47}">
      <dgm:prSet/>
      <dgm:spPr/>
      <dgm:t>
        <a:bodyPr/>
        <a:lstStyle/>
        <a:p>
          <a:endParaRPr lang="es-ES" sz="2400">
            <a:latin typeface="Arial" panose="020B0604020202020204" pitchFamily="34" charset="0"/>
            <a:cs typeface="Arial" panose="020B0604020202020204" pitchFamily="34" charset="0"/>
          </a:endParaRPr>
        </a:p>
      </dgm:t>
    </dgm:pt>
    <dgm:pt modelId="{091E74E4-C16D-4696-A4CD-21903D63D1DF}">
      <dgm:prSet phldrT="[Texto]" custT="1"/>
      <dgm:spPr/>
      <dgm:t>
        <a:bodyPr/>
        <a:lstStyle/>
        <a:p>
          <a:r>
            <a:rPr lang="es-ES" sz="1100" dirty="0">
              <a:latin typeface="Arial" panose="020B0604020202020204" pitchFamily="34" charset="0"/>
              <a:cs typeface="Arial" panose="020B0604020202020204" pitchFamily="34" charset="0"/>
            </a:rPr>
            <a:t>Personal que presta los servicios</a:t>
          </a:r>
        </a:p>
      </dgm:t>
    </dgm:pt>
    <dgm:pt modelId="{D4A17D54-06A1-4C9D-9884-0F7657238DB3}" type="parTrans" cxnId="{FB13D653-9A93-4EC6-8A04-33AA8DE4EDED}">
      <dgm:prSet/>
      <dgm:spPr/>
      <dgm:t>
        <a:bodyPr/>
        <a:lstStyle/>
        <a:p>
          <a:endParaRPr lang="es-ES" sz="2400">
            <a:latin typeface="Arial" panose="020B0604020202020204" pitchFamily="34" charset="0"/>
            <a:cs typeface="Arial" panose="020B0604020202020204" pitchFamily="34" charset="0"/>
          </a:endParaRPr>
        </a:p>
      </dgm:t>
    </dgm:pt>
    <dgm:pt modelId="{43C46897-26BE-424A-938B-BBD7F40D3AEF}" type="sibTrans" cxnId="{FB13D653-9A93-4EC6-8A04-33AA8DE4EDED}">
      <dgm:prSet/>
      <dgm:spPr/>
      <dgm:t>
        <a:bodyPr/>
        <a:lstStyle/>
        <a:p>
          <a:endParaRPr lang="es-ES" sz="2400">
            <a:latin typeface="Arial" panose="020B0604020202020204" pitchFamily="34" charset="0"/>
            <a:cs typeface="Arial" panose="020B0604020202020204" pitchFamily="34" charset="0"/>
          </a:endParaRPr>
        </a:p>
      </dgm:t>
    </dgm:pt>
    <dgm:pt modelId="{EAAC8E3C-0C90-40AC-8614-A9D74D6646A4}">
      <dgm:prSet phldrT="[Texto]" custT="1"/>
      <dgm:spPr/>
      <dgm:t>
        <a:bodyPr/>
        <a:lstStyle/>
        <a:p>
          <a:r>
            <a:rPr lang="es-ES" sz="1100" dirty="0">
              <a:latin typeface="Arial" panose="020B0604020202020204" pitchFamily="34" charset="0"/>
              <a:cs typeface="Arial" panose="020B0604020202020204" pitchFamily="34" charset="0"/>
            </a:rPr>
            <a:t>Red de Centros Públicos</a:t>
          </a:r>
        </a:p>
      </dgm:t>
    </dgm:pt>
    <dgm:pt modelId="{C826E229-EEBB-4FA6-BD0D-B60F8D28740C}" type="parTrans" cxnId="{E5CB32A0-B00B-45FD-869B-C5AA84C91EEC}">
      <dgm:prSet/>
      <dgm:spPr/>
      <dgm:t>
        <a:bodyPr/>
        <a:lstStyle/>
        <a:p>
          <a:endParaRPr lang="es-ES" sz="2400">
            <a:latin typeface="Arial" panose="020B0604020202020204" pitchFamily="34" charset="0"/>
            <a:cs typeface="Arial" panose="020B0604020202020204" pitchFamily="34" charset="0"/>
          </a:endParaRPr>
        </a:p>
      </dgm:t>
    </dgm:pt>
    <dgm:pt modelId="{689C2B97-E694-49E3-B913-34DFE5B0E70E}" type="sibTrans" cxnId="{E5CB32A0-B00B-45FD-869B-C5AA84C91EEC}">
      <dgm:prSet/>
      <dgm:spPr/>
      <dgm:t>
        <a:bodyPr/>
        <a:lstStyle/>
        <a:p>
          <a:endParaRPr lang="es-ES" sz="2400">
            <a:latin typeface="Arial" panose="020B0604020202020204" pitchFamily="34" charset="0"/>
            <a:cs typeface="Arial" panose="020B0604020202020204" pitchFamily="34" charset="0"/>
          </a:endParaRPr>
        </a:p>
      </dgm:t>
    </dgm:pt>
    <dgm:pt modelId="{3D6A12A1-C1E3-485F-949B-589B4C5C0B38}">
      <dgm:prSet phldrT="[Texto]" custT="1"/>
      <dgm:spPr/>
      <dgm:t>
        <a:bodyPr/>
        <a:lstStyle/>
        <a:p>
          <a:r>
            <a:rPr lang="es-ES" sz="1100" dirty="0">
              <a:latin typeface="Arial" panose="020B0604020202020204" pitchFamily="34" charset="0"/>
              <a:cs typeface="Arial" panose="020B0604020202020204" pitchFamily="34" charset="0"/>
            </a:rPr>
            <a:t>Acceso de las personas con discapacidad </a:t>
          </a:r>
        </a:p>
      </dgm:t>
    </dgm:pt>
    <dgm:pt modelId="{F2BFAFF8-6A4C-401A-8D0A-EA85094BDE41}" type="parTrans" cxnId="{8A0EF52F-6510-409C-92C3-87C898B9C49B}">
      <dgm:prSet/>
      <dgm:spPr/>
      <dgm:t>
        <a:bodyPr/>
        <a:lstStyle/>
        <a:p>
          <a:endParaRPr lang="es-ES" sz="2400">
            <a:latin typeface="Arial" panose="020B0604020202020204" pitchFamily="34" charset="0"/>
            <a:cs typeface="Arial" panose="020B0604020202020204" pitchFamily="34" charset="0"/>
          </a:endParaRPr>
        </a:p>
      </dgm:t>
    </dgm:pt>
    <dgm:pt modelId="{07692CA9-43BC-4762-9F04-C5E423D98B75}" type="sibTrans" cxnId="{8A0EF52F-6510-409C-92C3-87C898B9C49B}">
      <dgm:prSet/>
      <dgm:spPr/>
      <dgm:t>
        <a:bodyPr/>
        <a:lstStyle/>
        <a:p>
          <a:endParaRPr lang="es-ES" sz="2400">
            <a:latin typeface="Arial" panose="020B0604020202020204" pitchFamily="34" charset="0"/>
            <a:cs typeface="Arial" panose="020B0604020202020204" pitchFamily="34" charset="0"/>
          </a:endParaRPr>
        </a:p>
      </dgm:t>
    </dgm:pt>
    <dgm:pt modelId="{7E5938D2-1CBE-406A-894D-ABB4C2F11357}">
      <dgm:prSet phldrT="[Texto]" custT="1"/>
      <dgm:spPr/>
      <dgm:t>
        <a:bodyPr/>
        <a:lstStyle/>
        <a:p>
          <a:r>
            <a:rPr lang="es-ES" sz="1100" dirty="0">
              <a:latin typeface="Arial" panose="020B0604020202020204" pitchFamily="34" charset="0"/>
              <a:cs typeface="Arial" panose="020B0604020202020204" pitchFamily="34" charset="0"/>
            </a:rPr>
            <a:t>Transformación del compromiso de actividad regulado en el RD 7/2015</a:t>
          </a:r>
        </a:p>
      </dgm:t>
    </dgm:pt>
    <dgm:pt modelId="{8D08E91E-EF97-4E03-BF14-52ED67C54A17}" type="parTrans" cxnId="{54BFC2A4-BBB1-42FD-A4F0-94506639D03B}">
      <dgm:prSet/>
      <dgm:spPr/>
      <dgm:t>
        <a:bodyPr/>
        <a:lstStyle/>
        <a:p>
          <a:endParaRPr lang="es-ES" sz="2400">
            <a:latin typeface="Arial" panose="020B0604020202020204" pitchFamily="34" charset="0"/>
            <a:cs typeface="Arial" panose="020B0604020202020204" pitchFamily="34" charset="0"/>
          </a:endParaRPr>
        </a:p>
      </dgm:t>
    </dgm:pt>
    <dgm:pt modelId="{FEB2304D-1523-44E4-A79D-D17C42FDDE06}" type="sibTrans" cxnId="{54BFC2A4-BBB1-42FD-A4F0-94506639D03B}">
      <dgm:prSet/>
      <dgm:spPr/>
      <dgm:t>
        <a:bodyPr/>
        <a:lstStyle/>
        <a:p>
          <a:endParaRPr lang="es-ES" sz="2400">
            <a:latin typeface="Arial" panose="020B0604020202020204" pitchFamily="34" charset="0"/>
            <a:cs typeface="Arial" panose="020B0604020202020204" pitchFamily="34" charset="0"/>
          </a:endParaRPr>
        </a:p>
      </dgm:t>
    </dgm:pt>
    <dgm:pt modelId="{95A16619-2F28-4B03-8837-40AA26B8F30E}" type="pres">
      <dgm:prSet presAssocID="{C2CD18AE-F495-4786-82CC-9EE2A2B1F50B}" presName="theList" presStyleCnt="0">
        <dgm:presLayoutVars>
          <dgm:dir/>
          <dgm:animLvl val="lvl"/>
          <dgm:resizeHandles val="exact"/>
        </dgm:presLayoutVars>
      </dgm:prSet>
      <dgm:spPr/>
    </dgm:pt>
    <dgm:pt modelId="{35AA1D39-6E85-4748-B226-17EE916F93F1}" type="pres">
      <dgm:prSet presAssocID="{698ECBCD-2A4B-4F63-A206-AF7150398851}" presName="compNode" presStyleCnt="0"/>
      <dgm:spPr/>
    </dgm:pt>
    <dgm:pt modelId="{CB031A63-3201-41C8-865B-7F2B07B6852D}" type="pres">
      <dgm:prSet presAssocID="{698ECBCD-2A4B-4F63-A206-AF7150398851}" presName="aNode" presStyleLbl="bgShp" presStyleIdx="0" presStyleCnt="8"/>
      <dgm:spPr/>
    </dgm:pt>
    <dgm:pt modelId="{40C05AF1-492F-4DFF-9ADF-0FFE6D2548A6}" type="pres">
      <dgm:prSet presAssocID="{698ECBCD-2A4B-4F63-A206-AF7150398851}" presName="textNode" presStyleLbl="bgShp" presStyleIdx="0" presStyleCnt="8"/>
      <dgm:spPr/>
    </dgm:pt>
    <dgm:pt modelId="{D7BECC76-90E0-4F42-827F-49C9FFDE603D}" type="pres">
      <dgm:prSet presAssocID="{698ECBCD-2A4B-4F63-A206-AF7150398851}" presName="compChildNode" presStyleCnt="0"/>
      <dgm:spPr/>
    </dgm:pt>
    <dgm:pt modelId="{DB854A9D-BB58-4DF3-AC36-D85538625C5A}" type="pres">
      <dgm:prSet presAssocID="{698ECBCD-2A4B-4F63-A206-AF7150398851}" presName="theInnerList" presStyleCnt="0"/>
      <dgm:spPr/>
    </dgm:pt>
    <dgm:pt modelId="{19F576D3-BF98-4944-9E35-C9F0AE4F1792}" type="pres">
      <dgm:prSet presAssocID="{0DA685B4-2A62-4B68-B428-CEF4C758548A}" presName="childNode" presStyleLbl="node1" presStyleIdx="0" presStyleCnt="19">
        <dgm:presLayoutVars>
          <dgm:bulletEnabled val="1"/>
        </dgm:presLayoutVars>
      </dgm:prSet>
      <dgm:spPr/>
    </dgm:pt>
    <dgm:pt modelId="{D4AFF964-992C-4B83-ACC8-409BE95F0551}" type="pres">
      <dgm:prSet presAssocID="{0DA685B4-2A62-4B68-B428-CEF4C758548A}" presName="aSpace2" presStyleCnt="0"/>
      <dgm:spPr/>
    </dgm:pt>
    <dgm:pt modelId="{F00DD5C2-45A2-40C8-A37B-56A3B655952F}" type="pres">
      <dgm:prSet presAssocID="{959968C6-5D92-45A0-ACE2-289ADB379C14}" presName="childNode" presStyleLbl="node1" presStyleIdx="1" presStyleCnt="19">
        <dgm:presLayoutVars>
          <dgm:bulletEnabled val="1"/>
        </dgm:presLayoutVars>
      </dgm:prSet>
      <dgm:spPr/>
    </dgm:pt>
    <dgm:pt modelId="{D2DFEDAA-1C08-4EAA-BE7B-FB053396C1C5}" type="pres">
      <dgm:prSet presAssocID="{959968C6-5D92-45A0-ACE2-289ADB379C14}" presName="aSpace2" presStyleCnt="0"/>
      <dgm:spPr/>
    </dgm:pt>
    <dgm:pt modelId="{B517633B-4C89-4AFA-9CA0-67F34FB2CC6A}" type="pres">
      <dgm:prSet presAssocID="{D1B9F0A2-FC0E-49EF-B2C6-735586DF5D71}" presName="childNode" presStyleLbl="node1" presStyleIdx="2" presStyleCnt="19">
        <dgm:presLayoutVars>
          <dgm:bulletEnabled val="1"/>
        </dgm:presLayoutVars>
      </dgm:prSet>
      <dgm:spPr/>
    </dgm:pt>
    <dgm:pt modelId="{6A245E99-CE98-40B1-9F6A-129688CE3849}" type="pres">
      <dgm:prSet presAssocID="{D1B9F0A2-FC0E-49EF-B2C6-735586DF5D71}" presName="aSpace2" presStyleCnt="0"/>
      <dgm:spPr/>
    </dgm:pt>
    <dgm:pt modelId="{D334DF80-B570-4D8E-AB61-F3B34973EBEC}" type="pres">
      <dgm:prSet presAssocID="{C0D87CBE-8B3E-4FA9-A140-4837EF957439}" presName="childNode" presStyleLbl="node1" presStyleIdx="3" presStyleCnt="19">
        <dgm:presLayoutVars>
          <dgm:bulletEnabled val="1"/>
        </dgm:presLayoutVars>
      </dgm:prSet>
      <dgm:spPr/>
    </dgm:pt>
    <dgm:pt modelId="{10886E6F-77B7-4D33-94D5-9A7238B09729}" type="pres">
      <dgm:prSet presAssocID="{698ECBCD-2A4B-4F63-A206-AF7150398851}" presName="aSpace" presStyleCnt="0"/>
      <dgm:spPr/>
    </dgm:pt>
    <dgm:pt modelId="{85D4FAD7-3141-4121-B60B-552EBE70B6B4}" type="pres">
      <dgm:prSet presAssocID="{45978CCF-8DE8-46D3-BEFF-E48F7F9DA3F5}" presName="compNode" presStyleCnt="0"/>
      <dgm:spPr/>
    </dgm:pt>
    <dgm:pt modelId="{E8A460DC-9938-4183-B218-B2BC8F3C3CA2}" type="pres">
      <dgm:prSet presAssocID="{45978CCF-8DE8-46D3-BEFF-E48F7F9DA3F5}" presName="aNode" presStyleLbl="bgShp" presStyleIdx="1" presStyleCnt="8"/>
      <dgm:spPr/>
    </dgm:pt>
    <dgm:pt modelId="{BEE35604-A1B6-47DE-90CC-A1D2465A2765}" type="pres">
      <dgm:prSet presAssocID="{45978CCF-8DE8-46D3-BEFF-E48F7F9DA3F5}" presName="textNode" presStyleLbl="bgShp" presStyleIdx="1" presStyleCnt="8"/>
      <dgm:spPr/>
    </dgm:pt>
    <dgm:pt modelId="{4C919F24-AA27-4C82-A184-C0E9E6AE7FEB}" type="pres">
      <dgm:prSet presAssocID="{45978CCF-8DE8-46D3-BEFF-E48F7F9DA3F5}" presName="compChildNode" presStyleCnt="0"/>
      <dgm:spPr/>
    </dgm:pt>
    <dgm:pt modelId="{82DEEA8C-D4D2-439A-8F93-F340A18EDB6F}" type="pres">
      <dgm:prSet presAssocID="{45978CCF-8DE8-46D3-BEFF-E48F7F9DA3F5}" presName="theInnerList" presStyleCnt="0"/>
      <dgm:spPr/>
    </dgm:pt>
    <dgm:pt modelId="{3D0D15BF-22B0-48E7-BEAD-885A185022CE}" type="pres">
      <dgm:prSet presAssocID="{65420A61-0A04-436A-B056-E0BDE800931E}" presName="childNode" presStyleLbl="node1" presStyleIdx="4" presStyleCnt="19">
        <dgm:presLayoutVars>
          <dgm:bulletEnabled val="1"/>
        </dgm:presLayoutVars>
      </dgm:prSet>
      <dgm:spPr/>
    </dgm:pt>
    <dgm:pt modelId="{96CD3152-C712-45C5-A713-466D84BD44A4}" type="pres">
      <dgm:prSet presAssocID="{65420A61-0A04-436A-B056-E0BDE800931E}" presName="aSpace2" presStyleCnt="0"/>
      <dgm:spPr/>
    </dgm:pt>
    <dgm:pt modelId="{2F850F63-2C9B-4B84-BBE3-8A1DA2F4C279}" type="pres">
      <dgm:prSet presAssocID="{D3E698DC-A39A-4D8A-8C35-DB4520168630}" presName="childNode" presStyleLbl="node1" presStyleIdx="5" presStyleCnt="19">
        <dgm:presLayoutVars>
          <dgm:bulletEnabled val="1"/>
        </dgm:presLayoutVars>
      </dgm:prSet>
      <dgm:spPr/>
    </dgm:pt>
    <dgm:pt modelId="{4BBEDD4B-7837-4A9A-8B7C-432E86D2E55E}" type="pres">
      <dgm:prSet presAssocID="{45978CCF-8DE8-46D3-BEFF-E48F7F9DA3F5}" presName="aSpace" presStyleCnt="0"/>
      <dgm:spPr/>
    </dgm:pt>
    <dgm:pt modelId="{34737DAA-4BD7-4EE5-80A5-9E5B53A66C0C}" type="pres">
      <dgm:prSet presAssocID="{C17C954F-7F5A-4557-92CC-E8FB3CA19EA0}" presName="compNode" presStyleCnt="0"/>
      <dgm:spPr/>
    </dgm:pt>
    <dgm:pt modelId="{9263BDF6-9817-4875-AAE9-F7DC739E9D56}" type="pres">
      <dgm:prSet presAssocID="{C17C954F-7F5A-4557-92CC-E8FB3CA19EA0}" presName="aNode" presStyleLbl="bgShp" presStyleIdx="2" presStyleCnt="8"/>
      <dgm:spPr/>
    </dgm:pt>
    <dgm:pt modelId="{F7C9286F-AA85-4F35-96D7-C74508E1347D}" type="pres">
      <dgm:prSet presAssocID="{C17C954F-7F5A-4557-92CC-E8FB3CA19EA0}" presName="textNode" presStyleLbl="bgShp" presStyleIdx="2" presStyleCnt="8"/>
      <dgm:spPr/>
    </dgm:pt>
    <dgm:pt modelId="{6B23EC08-0B02-4C71-8913-6DE62206889E}" type="pres">
      <dgm:prSet presAssocID="{C17C954F-7F5A-4557-92CC-E8FB3CA19EA0}" presName="compChildNode" presStyleCnt="0"/>
      <dgm:spPr/>
    </dgm:pt>
    <dgm:pt modelId="{AB2E8694-1EC0-416F-AFF3-59F75CB9815D}" type="pres">
      <dgm:prSet presAssocID="{C17C954F-7F5A-4557-92CC-E8FB3CA19EA0}" presName="theInnerList" presStyleCnt="0"/>
      <dgm:spPr/>
    </dgm:pt>
    <dgm:pt modelId="{01AAC4B4-C4E8-44D5-82F5-CD140B1A6F38}" type="pres">
      <dgm:prSet presAssocID="{4648F291-100F-4EA7-BE61-0E298EB6344F}" presName="childNode" presStyleLbl="node1" presStyleIdx="6" presStyleCnt="19">
        <dgm:presLayoutVars>
          <dgm:bulletEnabled val="1"/>
        </dgm:presLayoutVars>
      </dgm:prSet>
      <dgm:spPr/>
    </dgm:pt>
    <dgm:pt modelId="{B2526473-F441-470D-B705-CB05E621EA04}" type="pres">
      <dgm:prSet presAssocID="{4648F291-100F-4EA7-BE61-0E298EB6344F}" presName="aSpace2" presStyleCnt="0"/>
      <dgm:spPr/>
    </dgm:pt>
    <dgm:pt modelId="{118362E2-A800-4A5E-8729-504288F7793C}" type="pres">
      <dgm:prSet presAssocID="{223AB7E1-4BAA-4D3E-9C61-56D9026F687B}" presName="childNode" presStyleLbl="node1" presStyleIdx="7" presStyleCnt="19" custScaleX="107581">
        <dgm:presLayoutVars>
          <dgm:bulletEnabled val="1"/>
        </dgm:presLayoutVars>
      </dgm:prSet>
      <dgm:spPr/>
    </dgm:pt>
    <dgm:pt modelId="{13B482CF-251C-42AC-B3C5-D9915F5DC07E}" type="pres">
      <dgm:prSet presAssocID="{223AB7E1-4BAA-4D3E-9C61-56D9026F687B}" presName="aSpace2" presStyleCnt="0"/>
      <dgm:spPr/>
    </dgm:pt>
    <dgm:pt modelId="{4E89C17C-03E0-4C61-BDF8-890B373CC9C8}" type="pres">
      <dgm:prSet presAssocID="{824B9892-978D-45DF-8847-7BE3242A9D95}" presName="childNode" presStyleLbl="node1" presStyleIdx="8" presStyleCnt="19">
        <dgm:presLayoutVars>
          <dgm:bulletEnabled val="1"/>
        </dgm:presLayoutVars>
      </dgm:prSet>
      <dgm:spPr/>
    </dgm:pt>
    <dgm:pt modelId="{A6357D01-CF52-4482-86A7-138C184AC862}" type="pres">
      <dgm:prSet presAssocID="{C17C954F-7F5A-4557-92CC-E8FB3CA19EA0}" presName="aSpace" presStyleCnt="0"/>
      <dgm:spPr/>
    </dgm:pt>
    <dgm:pt modelId="{5D8311AE-8DD4-4491-B534-E160EBBAEFE0}" type="pres">
      <dgm:prSet presAssocID="{A2156D89-36CB-488D-8D93-AE8206C443FD}" presName="compNode" presStyleCnt="0"/>
      <dgm:spPr/>
    </dgm:pt>
    <dgm:pt modelId="{D42238CD-5819-4E24-933F-41D98C1C1C06}" type="pres">
      <dgm:prSet presAssocID="{A2156D89-36CB-488D-8D93-AE8206C443FD}" presName="aNode" presStyleLbl="bgShp" presStyleIdx="3" presStyleCnt="8"/>
      <dgm:spPr/>
    </dgm:pt>
    <dgm:pt modelId="{82CC368E-B2FE-43A0-94C8-A58FB5D143E7}" type="pres">
      <dgm:prSet presAssocID="{A2156D89-36CB-488D-8D93-AE8206C443FD}" presName="textNode" presStyleLbl="bgShp" presStyleIdx="3" presStyleCnt="8"/>
      <dgm:spPr/>
    </dgm:pt>
    <dgm:pt modelId="{D8E86CE3-6D38-4DF0-B92F-966B7DD7E3BB}" type="pres">
      <dgm:prSet presAssocID="{A2156D89-36CB-488D-8D93-AE8206C443FD}" presName="compChildNode" presStyleCnt="0"/>
      <dgm:spPr/>
    </dgm:pt>
    <dgm:pt modelId="{80D0BCE2-FCFA-4FEB-B9F5-592D81C04691}" type="pres">
      <dgm:prSet presAssocID="{A2156D89-36CB-488D-8D93-AE8206C443FD}" presName="theInnerList" presStyleCnt="0"/>
      <dgm:spPr/>
    </dgm:pt>
    <dgm:pt modelId="{A6E175A4-0637-44E5-9A82-FAF21C8B04A0}" type="pres">
      <dgm:prSet presAssocID="{3CCC9C72-6B75-4011-9D57-2E00FDCC00AE}" presName="childNode" presStyleLbl="node1" presStyleIdx="9" presStyleCnt="19">
        <dgm:presLayoutVars>
          <dgm:bulletEnabled val="1"/>
        </dgm:presLayoutVars>
      </dgm:prSet>
      <dgm:spPr/>
    </dgm:pt>
    <dgm:pt modelId="{BC604FA8-356D-4C11-A8BE-D3F5EC1DC6FA}" type="pres">
      <dgm:prSet presAssocID="{3CCC9C72-6B75-4011-9D57-2E00FDCC00AE}" presName="aSpace2" presStyleCnt="0"/>
      <dgm:spPr/>
    </dgm:pt>
    <dgm:pt modelId="{263975A9-BD6C-44E3-A151-47A3F5EBE704}" type="pres">
      <dgm:prSet presAssocID="{2AA9C8C8-8865-4ACA-BBBF-154AD67F0E12}" presName="childNode" presStyleLbl="node1" presStyleIdx="10" presStyleCnt="19">
        <dgm:presLayoutVars>
          <dgm:bulletEnabled val="1"/>
        </dgm:presLayoutVars>
      </dgm:prSet>
      <dgm:spPr/>
    </dgm:pt>
    <dgm:pt modelId="{A3ADDE19-F9F1-4F8D-8539-11630F39100F}" type="pres">
      <dgm:prSet presAssocID="{A2156D89-36CB-488D-8D93-AE8206C443FD}" presName="aSpace" presStyleCnt="0"/>
      <dgm:spPr/>
    </dgm:pt>
    <dgm:pt modelId="{F4E3E4DC-1157-4486-A355-CB2E4496CDBD}" type="pres">
      <dgm:prSet presAssocID="{93A1A1EA-98A5-4DD5-9CA0-6A321D642713}" presName="compNode" presStyleCnt="0"/>
      <dgm:spPr/>
    </dgm:pt>
    <dgm:pt modelId="{FD861D8A-1087-47E9-BE80-D61560178521}" type="pres">
      <dgm:prSet presAssocID="{93A1A1EA-98A5-4DD5-9CA0-6A321D642713}" presName="aNode" presStyleLbl="bgShp" presStyleIdx="4" presStyleCnt="8"/>
      <dgm:spPr/>
    </dgm:pt>
    <dgm:pt modelId="{72E864EB-429D-4D05-B74B-4B0EF5542488}" type="pres">
      <dgm:prSet presAssocID="{93A1A1EA-98A5-4DD5-9CA0-6A321D642713}" presName="textNode" presStyleLbl="bgShp" presStyleIdx="4" presStyleCnt="8"/>
      <dgm:spPr/>
    </dgm:pt>
    <dgm:pt modelId="{9C6BCC4C-50CF-4F1F-8C66-64F5CCA3AC62}" type="pres">
      <dgm:prSet presAssocID="{93A1A1EA-98A5-4DD5-9CA0-6A321D642713}" presName="compChildNode" presStyleCnt="0"/>
      <dgm:spPr/>
    </dgm:pt>
    <dgm:pt modelId="{397805FD-7993-4632-AE8F-FC51D9997F6C}" type="pres">
      <dgm:prSet presAssocID="{93A1A1EA-98A5-4DD5-9CA0-6A321D642713}" presName="theInnerList" presStyleCnt="0"/>
      <dgm:spPr/>
    </dgm:pt>
    <dgm:pt modelId="{17630450-FDEC-4BB8-9124-4829F7C6BE79}" type="pres">
      <dgm:prSet presAssocID="{CEAE2294-E249-4B30-B97E-880771021591}" presName="childNode" presStyleLbl="node1" presStyleIdx="11" presStyleCnt="19">
        <dgm:presLayoutVars>
          <dgm:bulletEnabled val="1"/>
        </dgm:presLayoutVars>
      </dgm:prSet>
      <dgm:spPr/>
    </dgm:pt>
    <dgm:pt modelId="{43C87FBC-A123-4C77-BD32-68DF93FEB199}" type="pres">
      <dgm:prSet presAssocID="{93A1A1EA-98A5-4DD5-9CA0-6A321D642713}" presName="aSpace" presStyleCnt="0"/>
      <dgm:spPr/>
    </dgm:pt>
    <dgm:pt modelId="{BF410953-67A5-4958-BE7B-971ED0F0B4D2}" type="pres">
      <dgm:prSet presAssocID="{202C18B1-A999-496A-88D0-C489DD863B53}" presName="compNode" presStyleCnt="0"/>
      <dgm:spPr/>
    </dgm:pt>
    <dgm:pt modelId="{530FE931-4652-45C1-A616-5268A4F68401}" type="pres">
      <dgm:prSet presAssocID="{202C18B1-A999-496A-88D0-C489DD863B53}" presName="aNode" presStyleLbl="bgShp" presStyleIdx="5" presStyleCnt="8"/>
      <dgm:spPr/>
    </dgm:pt>
    <dgm:pt modelId="{B7DF4D90-51C6-4D73-9109-2C3CFD611236}" type="pres">
      <dgm:prSet presAssocID="{202C18B1-A999-496A-88D0-C489DD863B53}" presName="textNode" presStyleLbl="bgShp" presStyleIdx="5" presStyleCnt="8"/>
      <dgm:spPr/>
    </dgm:pt>
    <dgm:pt modelId="{677C7128-AD39-425A-A8AD-ECB3710B7AB6}" type="pres">
      <dgm:prSet presAssocID="{202C18B1-A999-496A-88D0-C489DD863B53}" presName="compChildNode" presStyleCnt="0"/>
      <dgm:spPr/>
    </dgm:pt>
    <dgm:pt modelId="{1CB06DCE-05CE-45F6-9E3D-0EF50AB10029}" type="pres">
      <dgm:prSet presAssocID="{202C18B1-A999-496A-88D0-C489DD863B53}" presName="theInnerList" presStyleCnt="0"/>
      <dgm:spPr/>
    </dgm:pt>
    <dgm:pt modelId="{1E82C3E3-A38E-483B-AE91-97E19A1169ED}" type="pres">
      <dgm:prSet presAssocID="{7A250D5E-914F-4CF4-A6EA-298E962205F2}" presName="childNode" presStyleLbl="node1" presStyleIdx="12" presStyleCnt="19">
        <dgm:presLayoutVars>
          <dgm:bulletEnabled val="1"/>
        </dgm:presLayoutVars>
      </dgm:prSet>
      <dgm:spPr/>
    </dgm:pt>
    <dgm:pt modelId="{D4698DAD-89CD-4AF4-8D63-4D4FF4793AD9}" type="pres">
      <dgm:prSet presAssocID="{7A250D5E-914F-4CF4-A6EA-298E962205F2}" presName="aSpace2" presStyleCnt="0"/>
      <dgm:spPr/>
    </dgm:pt>
    <dgm:pt modelId="{78399B4B-D78C-498B-921D-8D9332BB7A02}" type="pres">
      <dgm:prSet presAssocID="{43DE473D-C417-42D8-9367-D0E33CF57617}" presName="childNode" presStyleLbl="node1" presStyleIdx="13" presStyleCnt="19">
        <dgm:presLayoutVars>
          <dgm:bulletEnabled val="1"/>
        </dgm:presLayoutVars>
      </dgm:prSet>
      <dgm:spPr/>
    </dgm:pt>
    <dgm:pt modelId="{77E0CFCD-1E09-46C6-AE7C-EFC10D2FB39B}" type="pres">
      <dgm:prSet presAssocID="{43DE473D-C417-42D8-9367-D0E33CF57617}" presName="aSpace2" presStyleCnt="0"/>
      <dgm:spPr/>
    </dgm:pt>
    <dgm:pt modelId="{DA9D7638-2CDB-43C6-8DC6-60546181CB3A}" type="pres">
      <dgm:prSet presAssocID="{70BF771E-06EF-4BA8-B56A-6C849216442C}" presName="childNode" presStyleLbl="node1" presStyleIdx="14" presStyleCnt="19">
        <dgm:presLayoutVars>
          <dgm:bulletEnabled val="1"/>
        </dgm:presLayoutVars>
      </dgm:prSet>
      <dgm:spPr/>
    </dgm:pt>
    <dgm:pt modelId="{B208EFF5-A90C-43E2-ABE3-5EC28D94F728}" type="pres">
      <dgm:prSet presAssocID="{202C18B1-A999-496A-88D0-C489DD863B53}" presName="aSpace" presStyleCnt="0"/>
      <dgm:spPr/>
    </dgm:pt>
    <dgm:pt modelId="{FACC2BD3-0A1C-4745-B543-62E453904DBA}" type="pres">
      <dgm:prSet presAssocID="{ED773BE5-8C38-4272-9D76-12B691CA8B53}" presName="compNode" presStyleCnt="0"/>
      <dgm:spPr/>
    </dgm:pt>
    <dgm:pt modelId="{3D579300-85EB-4003-ABE8-CF96900A083B}" type="pres">
      <dgm:prSet presAssocID="{ED773BE5-8C38-4272-9D76-12B691CA8B53}" presName="aNode" presStyleLbl="bgShp" presStyleIdx="6" presStyleCnt="8"/>
      <dgm:spPr/>
    </dgm:pt>
    <dgm:pt modelId="{010F2C5E-400B-4EF8-A1FD-705288B28F81}" type="pres">
      <dgm:prSet presAssocID="{ED773BE5-8C38-4272-9D76-12B691CA8B53}" presName="textNode" presStyleLbl="bgShp" presStyleIdx="6" presStyleCnt="8"/>
      <dgm:spPr/>
    </dgm:pt>
    <dgm:pt modelId="{DF6409E4-668B-4067-BEB9-7504727953C9}" type="pres">
      <dgm:prSet presAssocID="{ED773BE5-8C38-4272-9D76-12B691CA8B53}" presName="compChildNode" presStyleCnt="0"/>
      <dgm:spPr/>
    </dgm:pt>
    <dgm:pt modelId="{279EA73D-A8F6-4EDB-8DE7-6E17AA62DCE4}" type="pres">
      <dgm:prSet presAssocID="{ED773BE5-8C38-4272-9D76-12B691CA8B53}" presName="theInnerList" presStyleCnt="0"/>
      <dgm:spPr/>
    </dgm:pt>
    <dgm:pt modelId="{452D511C-5D89-445B-A986-B091414813B8}" type="pres">
      <dgm:prSet presAssocID="{091E74E4-C16D-4696-A4CD-21903D63D1DF}" presName="childNode" presStyleLbl="node1" presStyleIdx="15" presStyleCnt="19">
        <dgm:presLayoutVars>
          <dgm:bulletEnabled val="1"/>
        </dgm:presLayoutVars>
      </dgm:prSet>
      <dgm:spPr/>
    </dgm:pt>
    <dgm:pt modelId="{670362D4-E879-451E-A599-0CA4CC2A028C}" type="pres">
      <dgm:prSet presAssocID="{091E74E4-C16D-4696-A4CD-21903D63D1DF}" presName="aSpace2" presStyleCnt="0"/>
      <dgm:spPr/>
    </dgm:pt>
    <dgm:pt modelId="{5F6F265D-088B-4706-B624-F9F1925754CE}" type="pres">
      <dgm:prSet presAssocID="{EAAC8E3C-0C90-40AC-8614-A9D74D6646A4}" presName="childNode" presStyleLbl="node1" presStyleIdx="16" presStyleCnt="19">
        <dgm:presLayoutVars>
          <dgm:bulletEnabled val="1"/>
        </dgm:presLayoutVars>
      </dgm:prSet>
      <dgm:spPr/>
    </dgm:pt>
    <dgm:pt modelId="{5A1DF809-D14B-48F2-BD55-63489C719728}" type="pres">
      <dgm:prSet presAssocID="{EAAC8E3C-0C90-40AC-8614-A9D74D6646A4}" presName="aSpace2" presStyleCnt="0"/>
      <dgm:spPr/>
    </dgm:pt>
    <dgm:pt modelId="{05B8FD08-D2D8-43C8-95AF-244FA2E87AEC}" type="pres">
      <dgm:prSet presAssocID="{3D6A12A1-C1E3-485F-949B-589B4C5C0B38}" presName="childNode" presStyleLbl="node1" presStyleIdx="17" presStyleCnt="19">
        <dgm:presLayoutVars>
          <dgm:bulletEnabled val="1"/>
        </dgm:presLayoutVars>
      </dgm:prSet>
      <dgm:spPr/>
    </dgm:pt>
    <dgm:pt modelId="{8621C1B9-3249-4C1B-BE7D-42D8C45D04C1}" type="pres">
      <dgm:prSet presAssocID="{ED773BE5-8C38-4272-9D76-12B691CA8B53}" presName="aSpace" presStyleCnt="0"/>
      <dgm:spPr/>
    </dgm:pt>
    <dgm:pt modelId="{FBFAB307-FAC2-4CE2-A36D-9A2117305261}" type="pres">
      <dgm:prSet presAssocID="{B963C163-CDE4-4BA1-B2C8-F4B84793CAAD}" presName="compNode" presStyleCnt="0"/>
      <dgm:spPr/>
    </dgm:pt>
    <dgm:pt modelId="{7BDBEAEA-7E49-4C08-959B-CC1B84B92F50}" type="pres">
      <dgm:prSet presAssocID="{B963C163-CDE4-4BA1-B2C8-F4B84793CAAD}" presName="aNode" presStyleLbl="bgShp" presStyleIdx="7" presStyleCnt="8"/>
      <dgm:spPr/>
    </dgm:pt>
    <dgm:pt modelId="{B2DC089D-D19A-482D-B6C5-F450A9A46ACA}" type="pres">
      <dgm:prSet presAssocID="{B963C163-CDE4-4BA1-B2C8-F4B84793CAAD}" presName="textNode" presStyleLbl="bgShp" presStyleIdx="7" presStyleCnt="8"/>
      <dgm:spPr/>
    </dgm:pt>
    <dgm:pt modelId="{E6DEB8EF-EEC0-41BB-8F08-634E16FB5355}" type="pres">
      <dgm:prSet presAssocID="{B963C163-CDE4-4BA1-B2C8-F4B84793CAAD}" presName="compChildNode" presStyleCnt="0"/>
      <dgm:spPr/>
    </dgm:pt>
    <dgm:pt modelId="{56FB3FD0-7670-47EE-99D4-A94FE3F27CBB}" type="pres">
      <dgm:prSet presAssocID="{B963C163-CDE4-4BA1-B2C8-F4B84793CAAD}" presName="theInnerList" presStyleCnt="0"/>
      <dgm:spPr/>
    </dgm:pt>
    <dgm:pt modelId="{EBB28B1B-4828-446D-870E-318C8AECE0FC}" type="pres">
      <dgm:prSet presAssocID="{7E5938D2-1CBE-406A-894D-ABB4C2F11357}" presName="childNode" presStyleLbl="node1" presStyleIdx="18" presStyleCnt="19">
        <dgm:presLayoutVars>
          <dgm:bulletEnabled val="1"/>
        </dgm:presLayoutVars>
      </dgm:prSet>
      <dgm:spPr/>
    </dgm:pt>
  </dgm:ptLst>
  <dgm:cxnLst>
    <dgm:cxn modelId="{8E9E1706-9B39-4E2D-BC8A-7F4B6EC1B464}" srcId="{C17C954F-7F5A-4557-92CC-E8FB3CA19EA0}" destId="{824B9892-978D-45DF-8847-7BE3242A9D95}" srcOrd="2" destOrd="0" parTransId="{988A7618-786F-4EDD-BA33-90D87BE10672}" sibTransId="{6413F464-3136-4BB4-A41B-8155A2D3D0B4}"/>
    <dgm:cxn modelId="{15A6D207-989F-4457-B841-BCFEA3C0C85F}" type="presOf" srcId="{C17C954F-7F5A-4557-92CC-E8FB3CA19EA0}" destId="{9263BDF6-9817-4875-AAE9-F7DC739E9D56}" srcOrd="0" destOrd="0" presId="urn:microsoft.com/office/officeart/2005/8/layout/lProcess2"/>
    <dgm:cxn modelId="{76775F0C-974E-489E-A1F6-03277A5F38FF}" type="presOf" srcId="{C0D87CBE-8B3E-4FA9-A140-4837EF957439}" destId="{D334DF80-B570-4D8E-AB61-F3B34973EBEC}" srcOrd="0" destOrd="0" presId="urn:microsoft.com/office/officeart/2005/8/layout/lProcess2"/>
    <dgm:cxn modelId="{3309B50D-E130-43E6-A424-4021F542BB22}" type="presOf" srcId="{223AB7E1-4BAA-4D3E-9C61-56D9026F687B}" destId="{118362E2-A800-4A5E-8729-504288F7793C}" srcOrd="0" destOrd="0" presId="urn:microsoft.com/office/officeart/2005/8/layout/lProcess2"/>
    <dgm:cxn modelId="{5DC3AF14-4AA9-43E9-B73A-8FE743362AD3}" type="presOf" srcId="{7A250D5E-914F-4CF4-A6EA-298E962205F2}" destId="{1E82C3E3-A38E-483B-AE91-97E19A1169ED}" srcOrd="0" destOrd="0" presId="urn:microsoft.com/office/officeart/2005/8/layout/lProcess2"/>
    <dgm:cxn modelId="{D0B98618-2562-4749-A02E-64727AAEE694}" type="presOf" srcId="{202C18B1-A999-496A-88D0-C489DD863B53}" destId="{B7DF4D90-51C6-4D73-9109-2C3CFD611236}" srcOrd="1" destOrd="0" presId="urn:microsoft.com/office/officeart/2005/8/layout/lProcess2"/>
    <dgm:cxn modelId="{00245E1E-7C41-4A9B-B24A-7639204C4422}" srcId="{698ECBCD-2A4B-4F63-A206-AF7150398851}" destId="{C0D87CBE-8B3E-4FA9-A140-4837EF957439}" srcOrd="3" destOrd="0" parTransId="{5723FD10-ABEE-4034-9FBD-8FEB57E2425E}" sibTransId="{71A6EB8A-D77F-4DAA-958B-500C9A179F70}"/>
    <dgm:cxn modelId="{DA2A7121-9AF5-4BD5-86F6-8224F1073A81}" type="presOf" srcId="{4648F291-100F-4EA7-BE61-0E298EB6344F}" destId="{01AAC4B4-C4E8-44D5-82F5-CD140B1A6F38}" srcOrd="0" destOrd="0" presId="urn:microsoft.com/office/officeart/2005/8/layout/lProcess2"/>
    <dgm:cxn modelId="{F44BA321-7A28-4977-A4AD-49525CE024A4}" srcId="{698ECBCD-2A4B-4F63-A206-AF7150398851}" destId="{959968C6-5D92-45A0-ACE2-289ADB379C14}" srcOrd="1" destOrd="0" parTransId="{846C194D-1840-4007-A82F-C27BFF7392B0}" sibTransId="{3B72C033-F2D0-45CE-9AFF-9779E76D5000}"/>
    <dgm:cxn modelId="{C21CCE23-A902-45E1-8CFE-F1CC63F229C9}" type="presOf" srcId="{D1B9F0A2-FC0E-49EF-B2C6-735586DF5D71}" destId="{B517633B-4C89-4AFA-9CA0-67F34FB2CC6A}" srcOrd="0" destOrd="0" presId="urn:microsoft.com/office/officeart/2005/8/layout/lProcess2"/>
    <dgm:cxn modelId="{975E6F2C-66B8-407C-BF02-1E3D2EE6C8E0}" type="presOf" srcId="{93A1A1EA-98A5-4DD5-9CA0-6A321D642713}" destId="{72E864EB-429D-4D05-B74B-4B0EF5542488}" srcOrd="1" destOrd="0" presId="urn:microsoft.com/office/officeart/2005/8/layout/lProcess2"/>
    <dgm:cxn modelId="{8A0EF52F-6510-409C-92C3-87C898B9C49B}" srcId="{ED773BE5-8C38-4272-9D76-12B691CA8B53}" destId="{3D6A12A1-C1E3-485F-949B-589B4C5C0B38}" srcOrd="2" destOrd="0" parTransId="{F2BFAFF8-6A4C-401A-8D0A-EA85094BDE41}" sibTransId="{07692CA9-43BC-4762-9F04-C5E423D98B75}"/>
    <dgm:cxn modelId="{0FEFD634-400B-4736-A03B-579332347DFD}" srcId="{93A1A1EA-98A5-4DD5-9CA0-6A321D642713}" destId="{CEAE2294-E249-4B30-B97E-880771021591}" srcOrd="0" destOrd="0" parTransId="{D9CE646F-69BE-4DD4-844F-CE2042C91CF3}" sibTransId="{4FDC7746-DCA1-4EFC-AA94-425567A6838E}"/>
    <dgm:cxn modelId="{022DE95F-9C34-405D-8993-BA2FB5931B8D}" type="presOf" srcId="{959968C6-5D92-45A0-ACE2-289ADB379C14}" destId="{F00DD5C2-45A2-40C8-A37B-56A3B655952F}" srcOrd="0" destOrd="0" presId="urn:microsoft.com/office/officeart/2005/8/layout/lProcess2"/>
    <dgm:cxn modelId="{53774A61-35A5-45DC-90DD-A1E9ED76353D}" srcId="{C2CD18AE-F495-4786-82CC-9EE2A2B1F50B}" destId="{C17C954F-7F5A-4557-92CC-E8FB3CA19EA0}" srcOrd="2" destOrd="0" parTransId="{7B8CCA79-58BB-46CD-B6EF-9F6CC2569FA8}" sibTransId="{98275ACE-2925-4953-B2C1-3F2108C23A04}"/>
    <dgm:cxn modelId="{1A5A9241-67F0-4E81-8F6F-E8C2074C6955}" type="presOf" srcId="{D3E698DC-A39A-4D8A-8C35-DB4520168630}" destId="{2F850F63-2C9B-4B84-BBE3-8A1DA2F4C279}" srcOrd="0" destOrd="0" presId="urn:microsoft.com/office/officeart/2005/8/layout/lProcess2"/>
    <dgm:cxn modelId="{EFE1A461-77DD-4308-80DD-ED484A9308C0}" srcId="{C2CD18AE-F495-4786-82CC-9EE2A2B1F50B}" destId="{698ECBCD-2A4B-4F63-A206-AF7150398851}" srcOrd="0" destOrd="0" parTransId="{270F717D-9478-4115-AD09-94967C54DD27}" sibTransId="{0ED61434-C5F2-49E5-8009-AF02403C6F31}"/>
    <dgm:cxn modelId="{299D0862-DEEF-4486-8DAC-51AD8D397889}" type="presOf" srcId="{45978CCF-8DE8-46D3-BEFF-E48F7F9DA3F5}" destId="{E8A460DC-9938-4183-B218-B2BC8F3C3CA2}" srcOrd="0" destOrd="0" presId="urn:microsoft.com/office/officeart/2005/8/layout/lProcess2"/>
    <dgm:cxn modelId="{31353C6A-33C4-4ED3-8398-67CC8EBFC7E3}" srcId="{C2CD18AE-F495-4786-82CC-9EE2A2B1F50B}" destId="{93A1A1EA-98A5-4DD5-9CA0-6A321D642713}" srcOrd="4" destOrd="0" parTransId="{63EF370F-197D-4BA0-9F08-AFD4ED3DA41F}" sibTransId="{79E711BF-6E77-44BC-9A11-B10D8D293726}"/>
    <dgm:cxn modelId="{FE3EA74A-6254-45A8-A9DB-19256B116C1B}" srcId="{C2CD18AE-F495-4786-82CC-9EE2A2B1F50B}" destId="{202C18B1-A999-496A-88D0-C489DD863B53}" srcOrd="5" destOrd="0" parTransId="{4D260AAD-00B0-4C33-92A5-732B1E8D574C}" sibTransId="{35C0E294-6E6C-441C-AA7A-615AB093E228}"/>
    <dgm:cxn modelId="{7215A86A-BC92-4A5B-B27E-1218C7DE11B9}" type="presOf" srcId="{ED773BE5-8C38-4272-9D76-12B691CA8B53}" destId="{3D579300-85EB-4003-ABE8-CF96900A083B}" srcOrd="0" destOrd="0" presId="urn:microsoft.com/office/officeart/2005/8/layout/lProcess2"/>
    <dgm:cxn modelId="{E80A054D-C086-43BB-AD44-D83B77A1E471}" srcId="{698ECBCD-2A4B-4F63-A206-AF7150398851}" destId="{0DA685B4-2A62-4B68-B428-CEF4C758548A}" srcOrd="0" destOrd="0" parTransId="{B212E93A-BF7B-4A62-8294-3276A89C1EA4}" sibTransId="{7BC3141C-4A41-4E2D-BCF7-6F12FCAA8AD7}"/>
    <dgm:cxn modelId="{EF795D71-2E3C-4338-A04B-25C2771242B8}" type="presOf" srcId="{2AA9C8C8-8865-4ACA-BBBF-154AD67F0E12}" destId="{263975A9-BD6C-44E3-A151-47A3F5EBE704}" srcOrd="0" destOrd="0" presId="urn:microsoft.com/office/officeart/2005/8/layout/lProcess2"/>
    <dgm:cxn modelId="{DED18871-6734-473F-A196-AFA6F2B483E1}" type="presOf" srcId="{EAAC8E3C-0C90-40AC-8614-A9D74D6646A4}" destId="{5F6F265D-088B-4706-B624-F9F1925754CE}" srcOrd="0" destOrd="0" presId="urn:microsoft.com/office/officeart/2005/8/layout/lProcess2"/>
    <dgm:cxn modelId="{AA4DB671-20DC-4362-8BBA-E61F490C10A4}" type="presOf" srcId="{ED773BE5-8C38-4272-9D76-12B691CA8B53}" destId="{010F2C5E-400B-4EF8-A1FD-705288B28F81}" srcOrd="1" destOrd="0" presId="urn:microsoft.com/office/officeart/2005/8/layout/lProcess2"/>
    <dgm:cxn modelId="{6877FC52-6C5F-4693-8D02-0634E874C0D9}" type="presOf" srcId="{B963C163-CDE4-4BA1-B2C8-F4B84793CAAD}" destId="{7BDBEAEA-7E49-4C08-959B-CC1B84B92F50}" srcOrd="0" destOrd="0" presId="urn:microsoft.com/office/officeart/2005/8/layout/lProcess2"/>
    <dgm:cxn modelId="{37113553-82D6-4E60-A38D-A26D7AAE7651}" type="presOf" srcId="{3CCC9C72-6B75-4011-9D57-2E00FDCC00AE}" destId="{A6E175A4-0637-44E5-9A82-FAF21C8B04A0}" srcOrd="0" destOrd="0" presId="urn:microsoft.com/office/officeart/2005/8/layout/lProcess2"/>
    <dgm:cxn modelId="{13A9C373-948E-4974-B8F4-3B9815A9B411}" srcId="{C2CD18AE-F495-4786-82CC-9EE2A2B1F50B}" destId="{ED773BE5-8C38-4272-9D76-12B691CA8B53}" srcOrd="6" destOrd="0" parTransId="{AA62E70C-9FA6-4F21-B6F4-FB4E8B323F06}" sibTransId="{B04C8723-0F4A-4C49-A030-EB04E3FEFAD2}"/>
    <dgm:cxn modelId="{FB13D653-9A93-4EC6-8A04-33AA8DE4EDED}" srcId="{ED773BE5-8C38-4272-9D76-12B691CA8B53}" destId="{091E74E4-C16D-4696-A4CD-21903D63D1DF}" srcOrd="0" destOrd="0" parTransId="{D4A17D54-06A1-4C9D-9884-0F7657238DB3}" sibTransId="{43C46897-26BE-424A-938B-BBD7F40D3AEF}"/>
    <dgm:cxn modelId="{45298575-A234-404E-8AD7-4FAAE2E37B48}" type="presOf" srcId="{65420A61-0A04-436A-B056-E0BDE800931E}" destId="{3D0D15BF-22B0-48E7-BEAD-885A185022CE}" srcOrd="0" destOrd="0" presId="urn:microsoft.com/office/officeart/2005/8/layout/lProcess2"/>
    <dgm:cxn modelId="{238FF356-D442-4896-AB99-8AE8324BB735}" type="presOf" srcId="{93A1A1EA-98A5-4DD5-9CA0-6A321D642713}" destId="{FD861D8A-1087-47E9-BE80-D61560178521}" srcOrd="0" destOrd="0" presId="urn:microsoft.com/office/officeart/2005/8/layout/lProcess2"/>
    <dgm:cxn modelId="{D402AB57-0702-4461-9C07-E42DAD3950E3}" type="presOf" srcId="{CEAE2294-E249-4B30-B97E-880771021591}" destId="{17630450-FDEC-4BB8-9124-4829F7C6BE79}" srcOrd="0" destOrd="0" presId="urn:microsoft.com/office/officeart/2005/8/layout/lProcess2"/>
    <dgm:cxn modelId="{9CE84C58-539C-4655-853B-063A9CA359A7}" srcId="{202C18B1-A999-496A-88D0-C489DD863B53}" destId="{43DE473D-C417-42D8-9367-D0E33CF57617}" srcOrd="1" destOrd="0" parTransId="{97365D7D-712D-4BC7-900D-80ABC4B5254C}" sibTransId="{EA992CDF-584C-4B3F-B77C-02D2828191F0}"/>
    <dgm:cxn modelId="{C2639578-A520-4F55-B20C-DA6F88B4217C}" type="presOf" srcId="{3D6A12A1-C1E3-485F-949B-589B4C5C0B38}" destId="{05B8FD08-D2D8-43C8-95AF-244FA2E87AEC}" srcOrd="0" destOrd="0" presId="urn:microsoft.com/office/officeart/2005/8/layout/lProcess2"/>
    <dgm:cxn modelId="{9C3A6E7F-9911-4E77-829F-B79D43F943FD}" type="presOf" srcId="{0DA685B4-2A62-4B68-B428-CEF4C758548A}" destId="{19F576D3-BF98-4944-9E35-C9F0AE4F1792}" srcOrd="0" destOrd="0" presId="urn:microsoft.com/office/officeart/2005/8/layout/lProcess2"/>
    <dgm:cxn modelId="{65683880-919A-4797-8E66-1B0DD97DCEF7}" type="presOf" srcId="{45978CCF-8DE8-46D3-BEFF-E48F7F9DA3F5}" destId="{BEE35604-A1B6-47DE-90CC-A1D2465A2765}" srcOrd="1" destOrd="0" presId="urn:microsoft.com/office/officeart/2005/8/layout/lProcess2"/>
    <dgm:cxn modelId="{913EF589-8A6E-49F8-B5E9-EE913F4FD72B}" srcId="{45978CCF-8DE8-46D3-BEFF-E48F7F9DA3F5}" destId="{D3E698DC-A39A-4D8A-8C35-DB4520168630}" srcOrd="1" destOrd="0" parTransId="{AF682612-DF09-4032-9F98-26770E4BCB15}" sibTransId="{73A4AC44-8E07-4E23-9D05-1E383D74515C}"/>
    <dgm:cxn modelId="{E017638F-35D3-4D57-9827-CFFA7461E3C6}" type="presOf" srcId="{202C18B1-A999-496A-88D0-C489DD863B53}" destId="{530FE931-4652-45C1-A616-5268A4F68401}" srcOrd="0" destOrd="0" presId="urn:microsoft.com/office/officeart/2005/8/layout/lProcess2"/>
    <dgm:cxn modelId="{9D586E90-8079-47F5-90AB-DEDC14D07D7A}" srcId="{C2CD18AE-F495-4786-82CC-9EE2A2B1F50B}" destId="{45978CCF-8DE8-46D3-BEFF-E48F7F9DA3F5}" srcOrd="1" destOrd="0" parTransId="{654D308B-B54B-4DA3-B040-F6CCE9C9FE05}" sibTransId="{194C3F9C-D040-4D94-956E-DDEC07743314}"/>
    <dgm:cxn modelId="{665E5090-7AFF-4931-9B05-DA1F3CA3A41E}" srcId="{C17C954F-7F5A-4557-92CC-E8FB3CA19EA0}" destId="{223AB7E1-4BAA-4D3E-9C61-56D9026F687B}" srcOrd="1" destOrd="0" parTransId="{797AFC6D-98E3-423F-A5A4-0D0368C8F259}" sibTransId="{240D6D47-1907-4BF8-9A4F-49FE5EE4B142}"/>
    <dgm:cxn modelId="{193DE491-DCC9-46D4-8CBA-71ADC46F10A3}" type="presOf" srcId="{698ECBCD-2A4B-4F63-A206-AF7150398851}" destId="{CB031A63-3201-41C8-865B-7F2B07B6852D}" srcOrd="0" destOrd="0" presId="urn:microsoft.com/office/officeart/2005/8/layout/lProcess2"/>
    <dgm:cxn modelId="{94A79293-B22D-4BA5-A72A-70DCDA450729}" type="presOf" srcId="{C17C954F-7F5A-4557-92CC-E8FB3CA19EA0}" destId="{F7C9286F-AA85-4F35-96D7-C74508E1347D}" srcOrd="1" destOrd="0" presId="urn:microsoft.com/office/officeart/2005/8/layout/lProcess2"/>
    <dgm:cxn modelId="{87B06494-DDAC-4545-9B7C-68DB7C20574B}" type="presOf" srcId="{A2156D89-36CB-488D-8D93-AE8206C443FD}" destId="{82CC368E-B2FE-43A0-94C8-A58FB5D143E7}" srcOrd="1" destOrd="0" presId="urn:microsoft.com/office/officeart/2005/8/layout/lProcess2"/>
    <dgm:cxn modelId="{3700A09A-E0BE-4879-B0F3-AA61A50183FE}" type="presOf" srcId="{43DE473D-C417-42D8-9367-D0E33CF57617}" destId="{78399B4B-D78C-498B-921D-8D9332BB7A02}" srcOrd="0" destOrd="0" presId="urn:microsoft.com/office/officeart/2005/8/layout/lProcess2"/>
    <dgm:cxn modelId="{E5CB32A0-B00B-45FD-869B-C5AA84C91EEC}" srcId="{ED773BE5-8C38-4272-9D76-12B691CA8B53}" destId="{EAAC8E3C-0C90-40AC-8614-A9D74D6646A4}" srcOrd="1" destOrd="0" parTransId="{C826E229-EEBB-4FA6-BD0D-B60F8D28740C}" sibTransId="{689C2B97-E694-49E3-B913-34DFE5B0E70E}"/>
    <dgm:cxn modelId="{7DADFAA1-C8FE-4533-B350-85C5BFF6C1C9}" srcId="{C2CD18AE-F495-4786-82CC-9EE2A2B1F50B}" destId="{A2156D89-36CB-488D-8D93-AE8206C443FD}" srcOrd="3" destOrd="0" parTransId="{A0507BAE-C30A-431F-925E-B30D185FCF2D}" sibTransId="{84D8B0E0-58AD-4065-8EF5-C18346909C41}"/>
    <dgm:cxn modelId="{54BFC2A4-BBB1-42FD-A4F0-94506639D03B}" srcId="{B963C163-CDE4-4BA1-B2C8-F4B84793CAAD}" destId="{7E5938D2-1CBE-406A-894D-ABB4C2F11357}" srcOrd="0" destOrd="0" parTransId="{8D08E91E-EF97-4E03-BF14-52ED67C54A17}" sibTransId="{FEB2304D-1523-44E4-A79D-D17C42FDDE06}"/>
    <dgm:cxn modelId="{258403A6-881D-4846-8E5F-70652131A540}" srcId="{202C18B1-A999-496A-88D0-C489DD863B53}" destId="{7A250D5E-914F-4CF4-A6EA-298E962205F2}" srcOrd="0" destOrd="0" parTransId="{48F22A99-4168-42AC-BD81-939BECA2E9C8}" sibTransId="{D6ACBE29-3808-4BDE-8ABD-A91F018B574B}"/>
    <dgm:cxn modelId="{27A278A9-7072-458E-BB1E-270F735880D2}" type="presOf" srcId="{70BF771E-06EF-4BA8-B56A-6C849216442C}" destId="{DA9D7638-2CDB-43C6-8DC6-60546181CB3A}" srcOrd="0" destOrd="0" presId="urn:microsoft.com/office/officeart/2005/8/layout/lProcess2"/>
    <dgm:cxn modelId="{9E9754AD-2430-4275-A5DD-094B34AC90D4}" type="presOf" srcId="{B963C163-CDE4-4BA1-B2C8-F4B84793CAAD}" destId="{B2DC089D-D19A-482D-B6C5-F450A9A46ACA}" srcOrd="1" destOrd="0" presId="urn:microsoft.com/office/officeart/2005/8/layout/lProcess2"/>
    <dgm:cxn modelId="{8D999CAF-687E-479A-8CF1-2C0DF7E48A13}" type="presOf" srcId="{A2156D89-36CB-488D-8D93-AE8206C443FD}" destId="{D42238CD-5819-4E24-933F-41D98C1C1C06}" srcOrd="0" destOrd="0" presId="urn:microsoft.com/office/officeart/2005/8/layout/lProcess2"/>
    <dgm:cxn modelId="{79880AB4-8512-4FE7-BF58-CD5042AA93BC}" type="presOf" srcId="{7E5938D2-1CBE-406A-894D-ABB4C2F11357}" destId="{EBB28B1B-4828-446D-870E-318C8AECE0FC}" srcOrd="0" destOrd="0" presId="urn:microsoft.com/office/officeart/2005/8/layout/lProcess2"/>
    <dgm:cxn modelId="{9F5246B5-C4D4-4A2C-9990-AE4F1A1D221E}" srcId="{A2156D89-36CB-488D-8D93-AE8206C443FD}" destId="{3CCC9C72-6B75-4011-9D57-2E00FDCC00AE}" srcOrd="0" destOrd="0" parTransId="{94108AB2-3EF9-4B05-AE89-C0B544F64927}" sibTransId="{D80BF935-1BB8-42E8-80D5-2E2B974860E6}"/>
    <dgm:cxn modelId="{D054CAB7-D874-464B-81FC-A018D7108AFD}" srcId="{C17C954F-7F5A-4557-92CC-E8FB3CA19EA0}" destId="{4648F291-100F-4EA7-BE61-0E298EB6344F}" srcOrd="0" destOrd="0" parTransId="{D95B39C8-195B-42E1-BADF-E66F7A455A06}" sibTransId="{56D72909-5671-4751-B562-CD39BC66D94B}"/>
    <dgm:cxn modelId="{17C89AB9-755B-4022-A24F-CB2D3F94BF47}" srcId="{202C18B1-A999-496A-88D0-C489DD863B53}" destId="{70BF771E-06EF-4BA8-B56A-6C849216442C}" srcOrd="2" destOrd="0" parTransId="{7FEC7E03-B80D-4EB0-A15F-4E182B248332}" sibTransId="{B86A8B44-C3DE-44E0-ADA2-3EFDE8D7709A}"/>
    <dgm:cxn modelId="{8B9EA3BB-850C-4A47-A1B8-C23FD449ECA3}" type="presOf" srcId="{824B9892-978D-45DF-8847-7BE3242A9D95}" destId="{4E89C17C-03E0-4C61-BDF8-890B373CC9C8}" srcOrd="0" destOrd="0" presId="urn:microsoft.com/office/officeart/2005/8/layout/lProcess2"/>
    <dgm:cxn modelId="{2F4B77BD-F78C-4D18-B23E-3E8C881AD3CB}" type="presOf" srcId="{698ECBCD-2A4B-4F63-A206-AF7150398851}" destId="{40C05AF1-492F-4DFF-9ADF-0FFE6D2548A6}" srcOrd="1" destOrd="0" presId="urn:microsoft.com/office/officeart/2005/8/layout/lProcess2"/>
    <dgm:cxn modelId="{4DFA70D0-0E0B-49EE-8A63-28AD40FF15BF}" type="presOf" srcId="{091E74E4-C16D-4696-A4CD-21903D63D1DF}" destId="{452D511C-5D89-445B-A986-B091414813B8}" srcOrd="0" destOrd="0" presId="urn:microsoft.com/office/officeart/2005/8/layout/lProcess2"/>
    <dgm:cxn modelId="{BBA60FE5-E8C6-4640-8CB5-7C3F1856EDD5}" srcId="{C2CD18AE-F495-4786-82CC-9EE2A2B1F50B}" destId="{B963C163-CDE4-4BA1-B2C8-F4B84793CAAD}" srcOrd="7" destOrd="0" parTransId="{51969D8A-D683-4990-8937-3DD3F041E1A3}" sibTransId="{A6FE1C92-6C7A-4B6E-BF37-CDEF62892671}"/>
    <dgm:cxn modelId="{1DFE85E6-8597-40C0-A06F-37564326D75D}" srcId="{45978CCF-8DE8-46D3-BEFF-E48F7F9DA3F5}" destId="{65420A61-0A04-436A-B056-E0BDE800931E}" srcOrd="0" destOrd="0" parTransId="{18FC0D18-2CAA-4384-8C3C-A1D4F4B8D7CC}" sibTransId="{E5758F94-97DB-45B4-9310-8331C4806804}"/>
    <dgm:cxn modelId="{5B55F6F2-132E-40E3-AC66-DC248D6A0F56}" type="presOf" srcId="{C2CD18AE-F495-4786-82CC-9EE2A2B1F50B}" destId="{95A16619-2F28-4B03-8837-40AA26B8F30E}" srcOrd="0" destOrd="0" presId="urn:microsoft.com/office/officeart/2005/8/layout/lProcess2"/>
    <dgm:cxn modelId="{20B250F8-64BC-43CE-8C18-3A432FBEBA56}" srcId="{A2156D89-36CB-488D-8D93-AE8206C443FD}" destId="{2AA9C8C8-8865-4ACA-BBBF-154AD67F0E12}" srcOrd="1" destOrd="0" parTransId="{6815FF1C-5247-4D7F-BEE3-CE2ACD4CB907}" sibTransId="{CEB7C559-CAD5-4A63-B5D7-FF95ED2684DD}"/>
    <dgm:cxn modelId="{9115FFFA-111D-45FE-B8E5-9457FE64359A}" srcId="{698ECBCD-2A4B-4F63-A206-AF7150398851}" destId="{D1B9F0A2-FC0E-49EF-B2C6-735586DF5D71}" srcOrd="2" destOrd="0" parTransId="{6746DD60-885F-4E51-955D-31639CE8F73E}" sibTransId="{1F270872-E7FB-4271-BF3B-CC018E2F4698}"/>
    <dgm:cxn modelId="{5C44806F-77EF-486D-A64D-9379C4EDF8AE}" type="presParOf" srcId="{95A16619-2F28-4B03-8837-40AA26B8F30E}" destId="{35AA1D39-6E85-4748-B226-17EE916F93F1}" srcOrd="0" destOrd="0" presId="urn:microsoft.com/office/officeart/2005/8/layout/lProcess2"/>
    <dgm:cxn modelId="{75C553B9-5F9E-43F5-97DB-79A7A8699E8D}" type="presParOf" srcId="{35AA1D39-6E85-4748-B226-17EE916F93F1}" destId="{CB031A63-3201-41C8-865B-7F2B07B6852D}" srcOrd="0" destOrd="0" presId="urn:microsoft.com/office/officeart/2005/8/layout/lProcess2"/>
    <dgm:cxn modelId="{67F3EA33-E88C-4643-9558-A1ABA91FEDCD}" type="presParOf" srcId="{35AA1D39-6E85-4748-B226-17EE916F93F1}" destId="{40C05AF1-492F-4DFF-9ADF-0FFE6D2548A6}" srcOrd="1" destOrd="0" presId="urn:microsoft.com/office/officeart/2005/8/layout/lProcess2"/>
    <dgm:cxn modelId="{14B3F724-BFE4-4362-B3E6-5E43948B5E3E}" type="presParOf" srcId="{35AA1D39-6E85-4748-B226-17EE916F93F1}" destId="{D7BECC76-90E0-4F42-827F-49C9FFDE603D}" srcOrd="2" destOrd="0" presId="urn:microsoft.com/office/officeart/2005/8/layout/lProcess2"/>
    <dgm:cxn modelId="{F9AC80AF-4CE6-4C48-85E3-E63FA20C77F3}" type="presParOf" srcId="{D7BECC76-90E0-4F42-827F-49C9FFDE603D}" destId="{DB854A9D-BB58-4DF3-AC36-D85538625C5A}" srcOrd="0" destOrd="0" presId="urn:microsoft.com/office/officeart/2005/8/layout/lProcess2"/>
    <dgm:cxn modelId="{6C63F00C-AEE1-4992-A8B0-D05FCC840F95}" type="presParOf" srcId="{DB854A9D-BB58-4DF3-AC36-D85538625C5A}" destId="{19F576D3-BF98-4944-9E35-C9F0AE4F1792}" srcOrd="0" destOrd="0" presId="urn:microsoft.com/office/officeart/2005/8/layout/lProcess2"/>
    <dgm:cxn modelId="{695CFCEC-C39A-4F2D-8860-5D6837D82FD2}" type="presParOf" srcId="{DB854A9D-BB58-4DF3-AC36-D85538625C5A}" destId="{D4AFF964-992C-4B83-ACC8-409BE95F0551}" srcOrd="1" destOrd="0" presId="urn:microsoft.com/office/officeart/2005/8/layout/lProcess2"/>
    <dgm:cxn modelId="{07BE9FC6-F488-4404-984D-486FC9891E6A}" type="presParOf" srcId="{DB854A9D-BB58-4DF3-AC36-D85538625C5A}" destId="{F00DD5C2-45A2-40C8-A37B-56A3B655952F}" srcOrd="2" destOrd="0" presId="urn:microsoft.com/office/officeart/2005/8/layout/lProcess2"/>
    <dgm:cxn modelId="{E72D9E10-C7A7-47B5-BCD9-0F434D9A5C7A}" type="presParOf" srcId="{DB854A9D-BB58-4DF3-AC36-D85538625C5A}" destId="{D2DFEDAA-1C08-4EAA-BE7B-FB053396C1C5}" srcOrd="3" destOrd="0" presId="urn:microsoft.com/office/officeart/2005/8/layout/lProcess2"/>
    <dgm:cxn modelId="{6650218A-6912-4DA1-BC27-A6E9665B1FDA}" type="presParOf" srcId="{DB854A9D-BB58-4DF3-AC36-D85538625C5A}" destId="{B517633B-4C89-4AFA-9CA0-67F34FB2CC6A}" srcOrd="4" destOrd="0" presId="urn:microsoft.com/office/officeart/2005/8/layout/lProcess2"/>
    <dgm:cxn modelId="{FE2E4E90-29F1-4493-8A06-C2371987F04F}" type="presParOf" srcId="{DB854A9D-BB58-4DF3-AC36-D85538625C5A}" destId="{6A245E99-CE98-40B1-9F6A-129688CE3849}" srcOrd="5" destOrd="0" presId="urn:microsoft.com/office/officeart/2005/8/layout/lProcess2"/>
    <dgm:cxn modelId="{E38301A8-D3D1-46F5-B786-658EEFF268A9}" type="presParOf" srcId="{DB854A9D-BB58-4DF3-AC36-D85538625C5A}" destId="{D334DF80-B570-4D8E-AB61-F3B34973EBEC}" srcOrd="6" destOrd="0" presId="urn:microsoft.com/office/officeart/2005/8/layout/lProcess2"/>
    <dgm:cxn modelId="{6257AAEC-124E-48C8-86FD-3FC20FC8CCB0}" type="presParOf" srcId="{95A16619-2F28-4B03-8837-40AA26B8F30E}" destId="{10886E6F-77B7-4D33-94D5-9A7238B09729}" srcOrd="1" destOrd="0" presId="urn:microsoft.com/office/officeart/2005/8/layout/lProcess2"/>
    <dgm:cxn modelId="{81993D98-EE9B-45DF-AA2D-17B986A72472}" type="presParOf" srcId="{95A16619-2F28-4B03-8837-40AA26B8F30E}" destId="{85D4FAD7-3141-4121-B60B-552EBE70B6B4}" srcOrd="2" destOrd="0" presId="urn:microsoft.com/office/officeart/2005/8/layout/lProcess2"/>
    <dgm:cxn modelId="{EF2C3D23-A76C-417D-9B53-A2F92B7A6D9D}" type="presParOf" srcId="{85D4FAD7-3141-4121-B60B-552EBE70B6B4}" destId="{E8A460DC-9938-4183-B218-B2BC8F3C3CA2}" srcOrd="0" destOrd="0" presId="urn:microsoft.com/office/officeart/2005/8/layout/lProcess2"/>
    <dgm:cxn modelId="{2E3CF276-3DC7-4C12-99E1-CBDAD540AABE}" type="presParOf" srcId="{85D4FAD7-3141-4121-B60B-552EBE70B6B4}" destId="{BEE35604-A1B6-47DE-90CC-A1D2465A2765}" srcOrd="1" destOrd="0" presId="urn:microsoft.com/office/officeart/2005/8/layout/lProcess2"/>
    <dgm:cxn modelId="{150F3669-2885-4A9C-8486-44A79519802B}" type="presParOf" srcId="{85D4FAD7-3141-4121-B60B-552EBE70B6B4}" destId="{4C919F24-AA27-4C82-A184-C0E9E6AE7FEB}" srcOrd="2" destOrd="0" presId="urn:microsoft.com/office/officeart/2005/8/layout/lProcess2"/>
    <dgm:cxn modelId="{26BEAEA2-E34B-4FAA-9619-32EF96C26BD2}" type="presParOf" srcId="{4C919F24-AA27-4C82-A184-C0E9E6AE7FEB}" destId="{82DEEA8C-D4D2-439A-8F93-F340A18EDB6F}" srcOrd="0" destOrd="0" presId="urn:microsoft.com/office/officeart/2005/8/layout/lProcess2"/>
    <dgm:cxn modelId="{2DFBDE12-CDBF-4EEE-91EA-57FC7EAF9F56}" type="presParOf" srcId="{82DEEA8C-D4D2-439A-8F93-F340A18EDB6F}" destId="{3D0D15BF-22B0-48E7-BEAD-885A185022CE}" srcOrd="0" destOrd="0" presId="urn:microsoft.com/office/officeart/2005/8/layout/lProcess2"/>
    <dgm:cxn modelId="{D2D6F719-1186-49C4-86F5-D1CE1C88D0E9}" type="presParOf" srcId="{82DEEA8C-D4D2-439A-8F93-F340A18EDB6F}" destId="{96CD3152-C712-45C5-A713-466D84BD44A4}" srcOrd="1" destOrd="0" presId="urn:microsoft.com/office/officeart/2005/8/layout/lProcess2"/>
    <dgm:cxn modelId="{71A68256-0877-408F-8E1B-54886ADB8762}" type="presParOf" srcId="{82DEEA8C-D4D2-439A-8F93-F340A18EDB6F}" destId="{2F850F63-2C9B-4B84-BBE3-8A1DA2F4C279}" srcOrd="2" destOrd="0" presId="urn:microsoft.com/office/officeart/2005/8/layout/lProcess2"/>
    <dgm:cxn modelId="{354FC7D0-709F-442C-B625-0D19D2381891}" type="presParOf" srcId="{95A16619-2F28-4B03-8837-40AA26B8F30E}" destId="{4BBEDD4B-7837-4A9A-8B7C-432E86D2E55E}" srcOrd="3" destOrd="0" presId="urn:microsoft.com/office/officeart/2005/8/layout/lProcess2"/>
    <dgm:cxn modelId="{474A113A-C587-4190-A79E-2B49A9907D53}" type="presParOf" srcId="{95A16619-2F28-4B03-8837-40AA26B8F30E}" destId="{34737DAA-4BD7-4EE5-80A5-9E5B53A66C0C}" srcOrd="4" destOrd="0" presId="urn:microsoft.com/office/officeart/2005/8/layout/lProcess2"/>
    <dgm:cxn modelId="{6D34E7C5-0B01-4820-AA2C-DE4B1FEC641F}" type="presParOf" srcId="{34737DAA-4BD7-4EE5-80A5-9E5B53A66C0C}" destId="{9263BDF6-9817-4875-AAE9-F7DC739E9D56}" srcOrd="0" destOrd="0" presId="urn:microsoft.com/office/officeart/2005/8/layout/lProcess2"/>
    <dgm:cxn modelId="{32629680-1701-414F-8E04-5D81E5030F2D}" type="presParOf" srcId="{34737DAA-4BD7-4EE5-80A5-9E5B53A66C0C}" destId="{F7C9286F-AA85-4F35-96D7-C74508E1347D}" srcOrd="1" destOrd="0" presId="urn:microsoft.com/office/officeart/2005/8/layout/lProcess2"/>
    <dgm:cxn modelId="{21AAF4E5-0BC6-4390-8C9A-B223D21F12AB}" type="presParOf" srcId="{34737DAA-4BD7-4EE5-80A5-9E5B53A66C0C}" destId="{6B23EC08-0B02-4C71-8913-6DE62206889E}" srcOrd="2" destOrd="0" presId="urn:microsoft.com/office/officeart/2005/8/layout/lProcess2"/>
    <dgm:cxn modelId="{0DD87071-B4DC-4F57-BF9D-35DD5197386C}" type="presParOf" srcId="{6B23EC08-0B02-4C71-8913-6DE62206889E}" destId="{AB2E8694-1EC0-416F-AFF3-59F75CB9815D}" srcOrd="0" destOrd="0" presId="urn:microsoft.com/office/officeart/2005/8/layout/lProcess2"/>
    <dgm:cxn modelId="{C1849336-5933-4636-AEB9-45ECA263B6C6}" type="presParOf" srcId="{AB2E8694-1EC0-416F-AFF3-59F75CB9815D}" destId="{01AAC4B4-C4E8-44D5-82F5-CD140B1A6F38}" srcOrd="0" destOrd="0" presId="urn:microsoft.com/office/officeart/2005/8/layout/lProcess2"/>
    <dgm:cxn modelId="{26BE8758-4F86-4336-8164-B5CFFDB502AA}" type="presParOf" srcId="{AB2E8694-1EC0-416F-AFF3-59F75CB9815D}" destId="{B2526473-F441-470D-B705-CB05E621EA04}" srcOrd="1" destOrd="0" presId="urn:microsoft.com/office/officeart/2005/8/layout/lProcess2"/>
    <dgm:cxn modelId="{AED4E242-E4E7-4D82-AB54-44E4D70FD6BE}" type="presParOf" srcId="{AB2E8694-1EC0-416F-AFF3-59F75CB9815D}" destId="{118362E2-A800-4A5E-8729-504288F7793C}" srcOrd="2" destOrd="0" presId="urn:microsoft.com/office/officeart/2005/8/layout/lProcess2"/>
    <dgm:cxn modelId="{BE78D912-14B0-4A33-B92F-C0BF691D79D7}" type="presParOf" srcId="{AB2E8694-1EC0-416F-AFF3-59F75CB9815D}" destId="{13B482CF-251C-42AC-B3C5-D9915F5DC07E}" srcOrd="3" destOrd="0" presId="urn:microsoft.com/office/officeart/2005/8/layout/lProcess2"/>
    <dgm:cxn modelId="{F1CEF350-4754-4E53-8A8C-27EB0125C836}" type="presParOf" srcId="{AB2E8694-1EC0-416F-AFF3-59F75CB9815D}" destId="{4E89C17C-03E0-4C61-BDF8-890B373CC9C8}" srcOrd="4" destOrd="0" presId="urn:microsoft.com/office/officeart/2005/8/layout/lProcess2"/>
    <dgm:cxn modelId="{B53C408E-67A9-4DFF-BCA0-5784931246A9}" type="presParOf" srcId="{95A16619-2F28-4B03-8837-40AA26B8F30E}" destId="{A6357D01-CF52-4482-86A7-138C184AC862}" srcOrd="5" destOrd="0" presId="urn:microsoft.com/office/officeart/2005/8/layout/lProcess2"/>
    <dgm:cxn modelId="{E3189628-DD42-4235-AE8F-5EA508910432}" type="presParOf" srcId="{95A16619-2F28-4B03-8837-40AA26B8F30E}" destId="{5D8311AE-8DD4-4491-B534-E160EBBAEFE0}" srcOrd="6" destOrd="0" presId="urn:microsoft.com/office/officeart/2005/8/layout/lProcess2"/>
    <dgm:cxn modelId="{A13E2271-064F-4160-B269-704E77A70DFE}" type="presParOf" srcId="{5D8311AE-8DD4-4491-B534-E160EBBAEFE0}" destId="{D42238CD-5819-4E24-933F-41D98C1C1C06}" srcOrd="0" destOrd="0" presId="urn:microsoft.com/office/officeart/2005/8/layout/lProcess2"/>
    <dgm:cxn modelId="{27B77DF5-DCEC-451B-8DD3-5C08AFAE3DCA}" type="presParOf" srcId="{5D8311AE-8DD4-4491-B534-E160EBBAEFE0}" destId="{82CC368E-B2FE-43A0-94C8-A58FB5D143E7}" srcOrd="1" destOrd="0" presId="urn:microsoft.com/office/officeart/2005/8/layout/lProcess2"/>
    <dgm:cxn modelId="{498C94AC-F834-4196-A3DB-BDA919D9D9E4}" type="presParOf" srcId="{5D8311AE-8DD4-4491-B534-E160EBBAEFE0}" destId="{D8E86CE3-6D38-4DF0-B92F-966B7DD7E3BB}" srcOrd="2" destOrd="0" presId="urn:microsoft.com/office/officeart/2005/8/layout/lProcess2"/>
    <dgm:cxn modelId="{9F89686E-0DEF-48B4-AA94-B662C06556A4}" type="presParOf" srcId="{D8E86CE3-6D38-4DF0-B92F-966B7DD7E3BB}" destId="{80D0BCE2-FCFA-4FEB-B9F5-592D81C04691}" srcOrd="0" destOrd="0" presId="urn:microsoft.com/office/officeart/2005/8/layout/lProcess2"/>
    <dgm:cxn modelId="{FDAA3EF5-C649-487F-9EB4-C63DEF687AF3}" type="presParOf" srcId="{80D0BCE2-FCFA-4FEB-B9F5-592D81C04691}" destId="{A6E175A4-0637-44E5-9A82-FAF21C8B04A0}" srcOrd="0" destOrd="0" presId="urn:microsoft.com/office/officeart/2005/8/layout/lProcess2"/>
    <dgm:cxn modelId="{572B4062-AEE5-453D-AA7B-1BDD705F9FD1}" type="presParOf" srcId="{80D0BCE2-FCFA-4FEB-B9F5-592D81C04691}" destId="{BC604FA8-356D-4C11-A8BE-D3F5EC1DC6FA}" srcOrd="1" destOrd="0" presId="urn:microsoft.com/office/officeart/2005/8/layout/lProcess2"/>
    <dgm:cxn modelId="{EAB4235C-08D6-4E19-B1F7-12DC658EC4E7}" type="presParOf" srcId="{80D0BCE2-FCFA-4FEB-B9F5-592D81C04691}" destId="{263975A9-BD6C-44E3-A151-47A3F5EBE704}" srcOrd="2" destOrd="0" presId="urn:microsoft.com/office/officeart/2005/8/layout/lProcess2"/>
    <dgm:cxn modelId="{AA54C0D4-40A9-4BF9-B0DE-3519F02863FD}" type="presParOf" srcId="{95A16619-2F28-4B03-8837-40AA26B8F30E}" destId="{A3ADDE19-F9F1-4F8D-8539-11630F39100F}" srcOrd="7" destOrd="0" presId="urn:microsoft.com/office/officeart/2005/8/layout/lProcess2"/>
    <dgm:cxn modelId="{587D5A9F-A1BF-4613-B836-F8C2FA9199CB}" type="presParOf" srcId="{95A16619-2F28-4B03-8837-40AA26B8F30E}" destId="{F4E3E4DC-1157-4486-A355-CB2E4496CDBD}" srcOrd="8" destOrd="0" presId="urn:microsoft.com/office/officeart/2005/8/layout/lProcess2"/>
    <dgm:cxn modelId="{019C81F7-2EA2-4BAE-9DAB-5E790E90959F}" type="presParOf" srcId="{F4E3E4DC-1157-4486-A355-CB2E4496CDBD}" destId="{FD861D8A-1087-47E9-BE80-D61560178521}" srcOrd="0" destOrd="0" presId="urn:microsoft.com/office/officeart/2005/8/layout/lProcess2"/>
    <dgm:cxn modelId="{0A59B365-A8BD-4F55-B2B1-359F9D9B413A}" type="presParOf" srcId="{F4E3E4DC-1157-4486-A355-CB2E4496CDBD}" destId="{72E864EB-429D-4D05-B74B-4B0EF5542488}" srcOrd="1" destOrd="0" presId="urn:microsoft.com/office/officeart/2005/8/layout/lProcess2"/>
    <dgm:cxn modelId="{091457BB-5537-49F1-A2B4-3D165AEE3EC9}" type="presParOf" srcId="{F4E3E4DC-1157-4486-A355-CB2E4496CDBD}" destId="{9C6BCC4C-50CF-4F1F-8C66-64F5CCA3AC62}" srcOrd="2" destOrd="0" presId="urn:microsoft.com/office/officeart/2005/8/layout/lProcess2"/>
    <dgm:cxn modelId="{D6B196CE-C1C3-4C73-A5CD-F74836E5BF79}" type="presParOf" srcId="{9C6BCC4C-50CF-4F1F-8C66-64F5CCA3AC62}" destId="{397805FD-7993-4632-AE8F-FC51D9997F6C}" srcOrd="0" destOrd="0" presId="urn:microsoft.com/office/officeart/2005/8/layout/lProcess2"/>
    <dgm:cxn modelId="{6B352F28-198B-4E6A-86E4-9E5DD6E44432}" type="presParOf" srcId="{397805FD-7993-4632-AE8F-FC51D9997F6C}" destId="{17630450-FDEC-4BB8-9124-4829F7C6BE79}" srcOrd="0" destOrd="0" presId="urn:microsoft.com/office/officeart/2005/8/layout/lProcess2"/>
    <dgm:cxn modelId="{FC258F48-ED23-4EA3-97B1-9998AEE963F2}" type="presParOf" srcId="{95A16619-2F28-4B03-8837-40AA26B8F30E}" destId="{43C87FBC-A123-4C77-BD32-68DF93FEB199}" srcOrd="9" destOrd="0" presId="urn:microsoft.com/office/officeart/2005/8/layout/lProcess2"/>
    <dgm:cxn modelId="{27493DED-0C24-4AF4-BEB9-0674971EB994}" type="presParOf" srcId="{95A16619-2F28-4B03-8837-40AA26B8F30E}" destId="{BF410953-67A5-4958-BE7B-971ED0F0B4D2}" srcOrd="10" destOrd="0" presId="urn:microsoft.com/office/officeart/2005/8/layout/lProcess2"/>
    <dgm:cxn modelId="{AE504DB7-6BC5-4C6F-AB1B-8BAB04DF99A1}" type="presParOf" srcId="{BF410953-67A5-4958-BE7B-971ED0F0B4D2}" destId="{530FE931-4652-45C1-A616-5268A4F68401}" srcOrd="0" destOrd="0" presId="urn:microsoft.com/office/officeart/2005/8/layout/lProcess2"/>
    <dgm:cxn modelId="{212D58BC-FC1C-43AB-9E79-8E9A80B4FCE2}" type="presParOf" srcId="{BF410953-67A5-4958-BE7B-971ED0F0B4D2}" destId="{B7DF4D90-51C6-4D73-9109-2C3CFD611236}" srcOrd="1" destOrd="0" presId="urn:microsoft.com/office/officeart/2005/8/layout/lProcess2"/>
    <dgm:cxn modelId="{87A007C0-FF94-448C-B94D-2A42D18D21B6}" type="presParOf" srcId="{BF410953-67A5-4958-BE7B-971ED0F0B4D2}" destId="{677C7128-AD39-425A-A8AD-ECB3710B7AB6}" srcOrd="2" destOrd="0" presId="urn:microsoft.com/office/officeart/2005/8/layout/lProcess2"/>
    <dgm:cxn modelId="{294FC1E2-2467-452C-A95C-D889D5812C59}" type="presParOf" srcId="{677C7128-AD39-425A-A8AD-ECB3710B7AB6}" destId="{1CB06DCE-05CE-45F6-9E3D-0EF50AB10029}" srcOrd="0" destOrd="0" presId="urn:microsoft.com/office/officeart/2005/8/layout/lProcess2"/>
    <dgm:cxn modelId="{6030EB91-5072-4E1D-855B-02B666B87CF1}" type="presParOf" srcId="{1CB06DCE-05CE-45F6-9E3D-0EF50AB10029}" destId="{1E82C3E3-A38E-483B-AE91-97E19A1169ED}" srcOrd="0" destOrd="0" presId="urn:microsoft.com/office/officeart/2005/8/layout/lProcess2"/>
    <dgm:cxn modelId="{77024B4B-796A-4FFB-B906-031FDE89F46B}" type="presParOf" srcId="{1CB06DCE-05CE-45F6-9E3D-0EF50AB10029}" destId="{D4698DAD-89CD-4AF4-8D63-4D4FF4793AD9}" srcOrd="1" destOrd="0" presId="urn:microsoft.com/office/officeart/2005/8/layout/lProcess2"/>
    <dgm:cxn modelId="{C48D4A6C-ECC7-41C5-9C46-99B5DFBD1D52}" type="presParOf" srcId="{1CB06DCE-05CE-45F6-9E3D-0EF50AB10029}" destId="{78399B4B-D78C-498B-921D-8D9332BB7A02}" srcOrd="2" destOrd="0" presId="urn:microsoft.com/office/officeart/2005/8/layout/lProcess2"/>
    <dgm:cxn modelId="{FC76E122-9E75-4C28-953E-1CD2AF09AE4C}" type="presParOf" srcId="{1CB06DCE-05CE-45F6-9E3D-0EF50AB10029}" destId="{77E0CFCD-1E09-46C6-AE7C-EFC10D2FB39B}" srcOrd="3" destOrd="0" presId="urn:microsoft.com/office/officeart/2005/8/layout/lProcess2"/>
    <dgm:cxn modelId="{C621D3AF-9628-43C9-95AC-42E4ED998F11}" type="presParOf" srcId="{1CB06DCE-05CE-45F6-9E3D-0EF50AB10029}" destId="{DA9D7638-2CDB-43C6-8DC6-60546181CB3A}" srcOrd="4" destOrd="0" presId="urn:microsoft.com/office/officeart/2005/8/layout/lProcess2"/>
    <dgm:cxn modelId="{0DBB7FB7-8269-4AE1-8540-8533F6DEF459}" type="presParOf" srcId="{95A16619-2F28-4B03-8837-40AA26B8F30E}" destId="{B208EFF5-A90C-43E2-ABE3-5EC28D94F728}" srcOrd="11" destOrd="0" presId="urn:microsoft.com/office/officeart/2005/8/layout/lProcess2"/>
    <dgm:cxn modelId="{5E7CAE3D-AF1E-4FC6-A293-BBC688F5BD08}" type="presParOf" srcId="{95A16619-2F28-4B03-8837-40AA26B8F30E}" destId="{FACC2BD3-0A1C-4745-B543-62E453904DBA}" srcOrd="12" destOrd="0" presId="urn:microsoft.com/office/officeart/2005/8/layout/lProcess2"/>
    <dgm:cxn modelId="{9418E88D-E1E6-4D8A-BF81-CB66C56F196C}" type="presParOf" srcId="{FACC2BD3-0A1C-4745-B543-62E453904DBA}" destId="{3D579300-85EB-4003-ABE8-CF96900A083B}" srcOrd="0" destOrd="0" presId="urn:microsoft.com/office/officeart/2005/8/layout/lProcess2"/>
    <dgm:cxn modelId="{74A39311-090C-4CE4-B4E9-ABDC1884A48E}" type="presParOf" srcId="{FACC2BD3-0A1C-4745-B543-62E453904DBA}" destId="{010F2C5E-400B-4EF8-A1FD-705288B28F81}" srcOrd="1" destOrd="0" presId="urn:microsoft.com/office/officeart/2005/8/layout/lProcess2"/>
    <dgm:cxn modelId="{13984A57-4BC5-44D8-8270-D3E7DD5F8C5B}" type="presParOf" srcId="{FACC2BD3-0A1C-4745-B543-62E453904DBA}" destId="{DF6409E4-668B-4067-BEB9-7504727953C9}" srcOrd="2" destOrd="0" presId="urn:microsoft.com/office/officeart/2005/8/layout/lProcess2"/>
    <dgm:cxn modelId="{CB190A0F-6D5F-44A8-BD46-3442DD63FFCC}" type="presParOf" srcId="{DF6409E4-668B-4067-BEB9-7504727953C9}" destId="{279EA73D-A8F6-4EDB-8DE7-6E17AA62DCE4}" srcOrd="0" destOrd="0" presId="urn:microsoft.com/office/officeart/2005/8/layout/lProcess2"/>
    <dgm:cxn modelId="{8048A245-9ECE-405B-B365-609DFE5C586B}" type="presParOf" srcId="{279EA73D-A8F6-4EDB-8DE7-6E17AA62DCE4}" destId="{452D511C-5D89-445B-A986-B091414813B8}" srcOrd="0" destOrd="0" presId="urn:microsoft.com/office/officeart/2005/8/layout/lProcess2"/>
    <dgm:cxn modelId="{51F9B1C4-D431-4E3A-8F91-2B2021DC33D4}" type="presParOf" srcId="{279EA73D-A8F6-4EDB-8DE7-6E17AA62DCE4}" destId="{670362D4-E879-451E-A599-0CA4CC2A028C}" srcOrd="1" destOrd="0" presId="urn:microsoft.com/office/officeart/2005/8/layout/lProcess2"/>
    <dgm:cxn modelId="{F7A0C95A-F90A-4EB1-A21F-E0138A9F8325}" type="presParOf" srcId="{279EA73D-A8F6-4EDB-8DE7-6E17AA62DCE4}" destId="{5F6F265D-088B-4706-B624-F9F1925754CE}" srcOrd="2" destOrd="0" presId="urn:microsoft.com/office/officeart/2005/8/layout/lProcess2"/>
    <dgm:cxn modelId="{7A7655F7-9EF2-4212-AC0F-DAFCB5F4DD48}" type="presParOf" srcId="{279EA73D-A8F6-4EDB-8DE7-6E17AA62DCE4}" destId="{5A1DF809-D14B-48F2-BD55-63489C719728}" srcOrd="3" destOrd="0" presId="urn:microsoft.com/office/officeart/2005/8/layout/lProcess2"/>
    <dgm:cxn modelId="{4492B50E-6A7B-4BFE-A57D-6F7B4205035B}" type="presParOf" srcId="{279EA73D-A8F6-4EDB-8DE7-6E17AA62DCE4}" destId="{05B8FD08-D2D8-43C8-95AF-244FA2E87AEC}" srcOrd="4" destOrd="0" presId="urn:microsoft.com/office/officeart/2005/8/layout/lProcess2"/>
    <dgm:cxn modelId="{0FA73BC5-B159-4DC7-A157-E4C3C2C531D4}" type="presParOf" srcId="{95A16619-2F28-4B03-8837-40AA26B8F30E}" destId="{8621C1B9-3249-4C1B-BE7D-42D8C45D04C1}" srcOrd="13" destOrd="0" presId="urn:microsoft.com/office/officeart/2005/8/layout/lProcess2"/>
    <dgm:cxn modelId="{63AE4A08-7077-4680-B068-DFFFF456902A}" type="presParOf" srcId="{95A16619-2F28-4B03-8837-40AA26B8F30E}" destId="{FBFAB307-FAC2-4CE2-A36D-9A2117305261}" srcOrd="14" destOrd="0" presId="urn:microsoft.com/office/officeart/2005/8/layout/lProcess2"/>
    <dgm:cxn modelId="{72E8E691-329C-4735-A297-C3311F122837}" type="presParOf" srcId="{FBFAB307-FAC2-4CE2-A36D-9A2117305261}" destId="{7BDBEAEA-7E49-4C08-959B-CC1B84B92F50}" srcOrd="0" destOrd="0" presId="urn:microsoft.com/office/officeart/2005/8/layout/lProcess2"/>
    <dgm:cxn modelId="{935C4847-EEC9-4A7B-9130-A27BF3278E59}" type="presParOf" srcId="{FBFAB307-FAC2-4CE2-A36D-9A2117305261}" destId="{B2DC089D-D19A-482D-B6C5-F450A9A46ACA}" srcOrd="1" destOrd="0" presId="urn:microsoft.com/office/officeart/2005/8/layout/lProcess2"/>
    <dgm:cxn modelId="{92622654-7922-4C34-8BB6-175138FEF4BD}" type="presParOf" srcId="{FBFAB307-FAC2-4CE2-A36D-9A2117305261}" destId="{E6DEB8EF-EEC0-41BB-8F08-634E16FB5355}" srcOrd="2" destOrd="0" presId="urn:microsoft.com/office/officeart/2005/8/layout/lProcess2"/>
    <dgm:cxn modelId="{8349BF6F-876C-4D20-82C6-A1D7F6F1DE92}" type="presParOf" srcId="{E6DEB8EF-EEC0-41BB-8F08-634E16FB5355}" destId="{56FB3FD0-7670-47EE-99D4-A94FE3F27CBB}" srcOrd="0" destOrd="0" presId="urn:microsoft.com/office/officeart/2005/8/layout/lProcess2"/>
    <dgm:cxn modelId="{303B4DA6-168F-447A-8C4E-6A457941BB90}" type="presParOf" srcId="{56FB3FD0-7670-47EE-99D4-A94FE3F27CBB}" destId="{EBB28B1B-4828-446D-870E-318C8AECE0FC}"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203064-72A6-4CB8-A74C-48892F6E2F94}" type="doc">
      <dgm:prSet loTypeId="urn:microsoft.com/office/officeart/2005/8/layout/lProcess2" loCatId="list" qsTypeId="urn:microsoft.com/office/officeart/2005/8/quickstyle/simple1" qsCatId="simple" csTypeId="urn:microsoft.com/office/officeart/2005/8/colors/colorful5" csCatId="colorful" phldr="1"/>
      <dgm:spPr/>
    </dgm:pt>
    <dgm:pt modelId="{F5C28928-E7AF-4E57-8E21-AA0ABAF078BD}">
      <dgm:prSet phldrT="[Texto]"/>
      <dgm:spPr/>
      <dgm:t>
        <a:bodyPr/>
        <a:lstStyle/>
        <a:p>
          <a:r>
            <a:rPr lang="es-ES" dirty="0">
              <a:latin typeface="Arial" panose="020B0604020202020204" pitchFamily="34" charset="0"/>
              <a:cs typeface="Arial" panose="020B0604020202020204" pitchFamily="34" charset="0"/>
            </a:rPr>
            <a:t>EXPOSICIÓN MOTIVOS</a:t>
          </a:r>
        </a:p>
      </dgm:t>
    </dgm:pt>
    <dgm:pt modelId="{A3C05A86-8FB7-4187-8D96-7AED89A2EDCA}" type="parTrans" cxnId="{27DECFD0-B61E-4CB6-8054-78F31DE3B762}">
      <dgm:prSet/>
      <dgm:spPr/>
      <dgm:t>
        <a:bodyPr/>
        <a:lstStyle/>
        <a:p>
          <a:endParaRPr lang="es-ES">
            <a:latin typeface="Arial" panose="020B0604020202020204" pitchFamily="34" charset="0"/>
            <a:cs typeface="Arial" panose="020B0604020202020204" pitchFamily="34" charset="0"/>
          </a:endParaRPr>
        </a:p>
      </dgm:t>
    </dgm:pt>
    <dgm:pt modelId="{F0D03FB8-66EA-427C-8BB2-34CEB2F7ABE0}" type="sibTrans" cxnId="{27DECFD0-B61E-4CB6-8054-78F31DE3B762}">
      <dgm:prSet/>
      <dgm:spPr/>
      <dgm:t>
        <a:bodyPr/>
        <a:lstStyle/>
        <a:p>
          <a:endParaRPr lang="es-ES">
            <a:latin typeface="Arial" panose="020B0604020202020204" pitchFamily="34" charset="0"/>
            <a:cs typeface="Arial" panose="020B0604020202020204" pitchFamily="34" charset="0"/>
          </a:endParaRPr>
        </a:p>
      </dgm:t>
    </dgm:pt>
    <dgm:pt modelId="{44C52AC5-25EA-4C57-AE85-0DF7AC468E7B}">
      <dgm:prSet phldrT="[Texto]"/>
      <dgm:spPr/>
      <dgm:t>
        <a:bodyPr/>
        <a:lstStyle/>
        <a:p>
          <a:r>
            <a:rPr lang="es-ES" dirty="0">
              <a:latin typeface="Arial" panose="020B0604020202020204" pitchFamily="34" charset="0"/>
              <a:cs typeface="Arial" panose="020B0604020202020204" pitchFamily="34" charset="0"/>
            </a:rPr>
            <a:t>Reconocimiento de la experiencia y buen hacer de las entidades sin ánimo de lucro del Tercer Sector, que trabajan en el ámbito del empleo, atendiendo a colectivos vulnerables, y contando con personal orientador especialmente cualificado</a:t>
          </a:r>
        </a:p>
      </dgm:t>
    </dgm:pt>
    <dgm:pt modelId="{286DB79A-C324-439A-8D12-1605578BF26C}" type="parTrans" cxnId="{8ED4EDC5-AB12-4101-A026-75F5DDB757FB}">
      <dgm:prSet/>
      <dgm:spPr/>
      <dgm:t>
        <a:bodyPr/>
        <a:lstStyle/>
        <a:p>
          <a:endParaRPr lang="es-ES">
            <a:latin typeface="Arial" panose="020B0604020202020204" pitchFamily="34" charset="0"/>
            <a:cs typeface="Arial" panose="020B0604020202020204" pitchFamily="34" charset="0"/>
          </a:endParaRPr>
        </a:p>
      </dgm:t>
    </dgm:pt>
    <dgm:pt modelId="{48CE8ACE-1E96-4B91-9478-8E54E730AFB4}" type="sibTrans" cxnId="{8ED4EDC5-AB12-4101-A026-75F5DDB757FB}">
      <dgm:prSet/>
      <dgm:spPr/>
      <dgm:t>
        <a:bodyPr/>
        <a:lstStyle/>
        <a:p>
          <a:endParaRPr lang="es-ES">
            <a:latin typeface="Arial" panose="020B0604020202020204" pitchFamily="34" charset="0"/>
            <a:cs typeface="Arial" panose="020B0604020202020204" pitchFamily="34" charset="0"/>
          </a:endParaRPr>
        </a:p>
      </dgm:t>
    </dgm:pt>
    <dgm:pt modelId="{0EA36B3A-EFB3-4ABB-BB44-6E297119E500}">
      <dgm:prSet phldrT="[Texto]"/>
      <dgm:spPr/>
      <dgm:t>
        <a:bodyPr/>
        <a:lstStyle/>
        <a:p>
          <a:r>
            <a:rPr lang="es-ES" dirty="0">
              <a:latin typeface="Arial" panose="020B0604020202020204" pitchFamily="34" charset="0"/>
              <a:cs typeface="Arial" panose="020B0604020202020204" pitchFamily="34" charset="0"/>
            </a:rPr>
            <a:t>Artículo 1.1 (Objeto del RD)</a:t>
          </a:r>
        </a:p>
      </dgm:t>
    </dgm:pt>
    <dgm:pt modelId="{A357EB8D-C1DE-457D-8346-98E273CFBB1E}" type="parTrans" cxnId="{D7D05079-068D-4675-9515-33F83D764845}">
      <dgm:prSet/>
      <dgm:spPr/>
      <dgm:t>
        <a:bodyPr/>
        <a:lstStyle/>
        <a:p>
          <a:endParaRPr lang="es-ES">
            <a:latin typeface="Arial" panose="020B0604020202020204" pitchFamily="34" charset="0"/>
            <a:cs typeface="Arial" panose="020B0604020202020204" pitchFamily="34" charset="0"/>
          </a:endParaRPr>
        </a:p>
      </dgm:t>
    </dgm:pt>
    <dgm:pt modelId="{D36C1F1F-4654-4C8D-B245-272BFE3C7EB4}" type="sibTrans" cxnId="{D7D05079-068D-4675-9515-33F83D764845}">
      <dgm:prSet/>
      <dgm:spPr/>
      <dgm:t>
        <a:bodyPr/>
        <a:lstStyle/>
        <a:p>
          <a:endParaRPr lang="es-ES">
            <a:latin typeface="Arial" panose="020B0604020202020204" pitchFamily="34" charset="0"/>
            <a:cs typeface="Arial" panose="020B0604020202020204" pitchFamily="34" charset="0"/>
          </a:endParaRPr>
        </a:p>
      </dgm:t>
    </dgm:pt>
    <dgm:pt modelId="{1F9F397D-79FB-4BF5-A89B-225B69D0D38B}">
      <dgm:prSet/>
      <dgm:spPr/>
      <dgm:t>
        <a:bodyPr/>
        <a:lstStyle/>
        <a:p>
          <a:r>
            <a:rPr lang="es-ES" dirty="0">
              <a:latin typeface="Arial" panose="020B0604020202020204" pitchFamily="34" charset="0"/>
              <a:cs typeface="Arial" panose="020B0604020202020204" pitchFamily="34" charset="0"/>
            </a:rPr>
            <a:t>Los servicios garantizados previstos en la Ley 3/2023 podrán llevarse a cabo, bien directamente por los SPEs, o a través de entidades, públicas o privadas, sin ánimo o con ánimo de lucro, colaboradas en el marco de la política de empleo.</a:t>
          </a:r>
        </a:p>
      </dgm:t>
    </dgm:pt>
    <dgm:pt modelId="{EFAB9FA3-AC3D-4B76-851D-00809E1F1E8D}" type="parTrans" cxnId="{5A53E123-9658-4527-893D-3F3C04D9F03C}">
      <dgm:prSet/>
      <dgm:spPr/>
      <dgm:t>
        <a:bodyPr/>
        <a:lstStyle/>
        <a:p>
          <a:endParaRPr lang="es-ES">
            <a:latin typeface="Arial" panose="020B0604020202020204" pitchFamily="34" charset="0"/>
            <a:cs typeface="Arial" panose="020B0604020202020204" pitchFamily="34" charset="0"/>
          </a:endParaRPr>
        </a:p>
      </dgm:t>
    </dgm:pt>
    <dgm:pt modelId="{2D3B42B3-2471-4615-871E-702EE622DA9C}" type="sibTrans" cxnId="{5A53E123-9658-4527-893D-3F3C04D9F03C}">
      <dgm:prSet/>
      <dgm:spPr/>
      <dgm:t>
        <a:bodyPr/>
        <a:lstStyle/>
        <a:p>
          <a:endParaRPr lang="es-ES">
            <a:latin typeface="Arial" panose="020B0604020202020204" pitchFamily="34" charset="0"/>
            <a:cs typeface="Arial" panose="020B0604020202020204" pitchFamily="34" charset="0"/>
          </a:endParaRPr>
        </a:p>
      </dgm:t>
    </dgm:pt>
    <dgm:pt modelId="{CE78E9AF-6714-494C-80D7-682765FBAFC0}">
      <dgm:prSet/>
      <dgm:spPr/>
      <dgm:t>
        <a:bodyPr/>
        <a:lstStyle/>
        <a:p>
          <a:r>
            <a:rPr lang="es-ES" dirty="0">
              <a:latin typeface="Arial" panose="020B0604020202020204" pitchFamily="34" charset="0"/>
              <a:cs typeface="Arial" panose="020B0604020202020204" pitchFamily="34" charset="0"/>
            </a:rPr>
            <a:t>Artículo 3 letra j)</a:t>
          </a:r>
        </a:p>
      </dgm:t>
    </dgm:pt>
    <dgm:pt modelId="{4027F438-F746-482F-A33E-8BDEE6A5271E}" type="parTrans" cxnId="{6AAEA3FA-B0A1-468F-BABA-BCC37518ECEF}">
      <dgm:prSet/>
      <dgm:spPr/>
      <dgm:t>
        <a:bodyPr/>
        <a:lstStyle/>
        <a:p>
          <a:endParaRPr lang="es-ES">
            <a:latin typeface="Arial" panose="020B0604020202020204" pitchFamily="34" charset="0"/>
            <a:cs typeface="Arial" panose="020B0604020202020204" pitchFamily="34" charset="0"/>
          </a:endParaRPr>
        </a:p>
      </dgm:t>
    </dgm:pt>
    <dgm:pt modelId="{F268F5F1-1A40-43E7-A325-0FD46150B81C}" type="sibTrans" cxnId="{6AAEA3FA-B0A1-468F-BABA-BCC37518ECEF}">
      <dgm:prSet/>
      <dgm:spPr/>
      <dgm:t>
        <a:bodyPr/>
        <a:lstStyle/>
        <a:p>
          <a:endParaRPr lang="es-ES">
            <a:latin typeface="Arial" panose="020B0604020202020204" pitchFamily="34" charset="0"/>
            <a:cs typeface="Arial" panose="020B0604020202020204" pitchFamily="34" charset="0"/>
          </a:endParaRPr>
        </a:p>
      </dgm:t>
    </dgm:pt>
    <dgm:pt modelId="{3E133F91-6CBA-40E3-8F5D-DA25F889A453}">
      <dgm:prSet/>
      <dgm:spPr/>
      <dgm:t>
        <a:bodyPr/>
        <a:lstStyle/>
        <a:p>
          <a:r>
            <a:rPr lang="es-ES" dirty="0">
              <a:latin typeface="Arial" panose="020B0604020202020204" pitchFamily="34" charset="0"/>
              <a:cs typeface="Arial" panose="020B0604020202020204" pitchFamily="34" charset="0"/>
            </a:rPr>
            <a:t>Pueden ser Entidades Colaboradoras: personas físicas o jurídicas, privadas o públicas, que colaboran con los SPEs en la prestación de los servicios, tales como (…) organizaciones sin ánimo de lucro.</a:t>
          </a:r>
        </a:p>
      </dgm:t>
    </dgm:pt>
    <dgm:pt modelId="{F11C36FB-895D-4542-B7D0-1BAC2D869C97}" type="parTrans" cxnId="{C4BB3CCF-ADFF-4E6C-8DD8-4AAEFA3390F0}">
      <dgm:prSet/>
      <dgm:spPr/>
      <dgm:t>
        <a:bodyPr/>
        <a:lstStyle/>
        <a:p>
          <a:endParaRPr lang="es-ES">
            <a:latin typeface="Arial" panose="020B0604020202020204" pitchFamily="34" charset="0"/>
            <a:cs typeface="Arial" panose="020B0604020202020204" pitchFamily="34" charset="0"/>
          </a:endParaRPr>
        </a:p>
      </dgm:t>
    </dgm:pt>
    <dgm:pt modelId="{A37254D4-03A0-477E-905D-C99B2A38683E}" type="sibTrans" cxnId="{C4BB3CCF-ADFF-4E6C-8DD8-4AAEFA3390F0}">
      <dgm:prSet/>
      <dgm:spPr/>
      <dgm:t>
        <a:bodyPr/>
        <a:lstStyle/>
        <a:p>
          <a:endParaRPr lang="es-ES">
            <a:latin typeface="Arial" panose="020B0604020202020204" pitchFamily="34" charset="0"/>
            <a:cs typeface="Arial" panose="020B0604020202020204" pitchFamily="34" charset="0"/>
          </a:endParaRPr>
        </a:p>
      </dgm:t>
    </dgm:pt>
    <dgm:pt modelId="{5BF6FF2A-D888-4AEE-95FB-B9795844AC0C}">
      <dgm:prSet/>
      <dgm:spPr/>
      <dgm:t>
        <a:bodyPr/>
        <a:lstStyle/>
        <a:p>
          <a:r>
            <a:rPr lang="es-ES" dirty="0">
              <a:latin typeface="Arial" panose="020B0604020202020204" pitchFamily="34" charset="0"/>
              <a:cs typeface="Arial" panose="020B0604020202020204" pitchFamily="34" charset="0"/>
            </a:rPr>
            <a:t>Artículo 15.2</a:t>
          </a:r>
        </a:p>
      </dgm:t>
    </dgm:pt>
    <dgm:pt modelId="{7FBB64FB-813F-4D3A-9773-F2BA92C11B72}" type="parTrans" cxnId="{D1D6E027-CF69-47A3-9E58-C14B39AF77AC}">
      <dgm:prSet/>
      <dgm:spPr/>
      <dgm:t>
        <a:bodyPr/>
        <a:lstStyle/>
        <a:p>
          <a:endParaRPr lang="es-ES">
            <a:latin typeface="Arial" panose="020B0604020202020204" pitchFamily="34" charset="0"/>
            <a:cs typeface="Arial" panose="020B0604020202020204" pitchFamily="34" charset="0"/>
          </a:endParaRPr>
        </a:p>
      </dgm:t>
    </dgm:pt>
    <dgm:pt modelId="{FEE54BEB-8045-40A4-9512-6624C708801C}" type="sibTrans" cxnId="{D1D6E027-CF69-47A3-9E58-C14B39AF77AC}">
      <dgm:prSet/>
      <dgm:spPr/>
      <dgm:t>
        <a:bodyPr/>
        <a:lstStyle/>
        <a:p>
          <a:endParaRPr lang="es-ES">
            <a:latin typeface="Arial" panose="020B0604020202020204" pitchFamily="34" charset="0"/>
            <a:cs typeface="Arial" panose="020B0604020202020204" pitchFamily="34" charset="0"/>
          </a:endParaRPr>
        </a:p>
      </dgm:t>
    </dgm:pt>
    <dgm:pt modelId="{1DD2B618-78C0-466A-9F10-1627D02B0F09}">
      <dgm:prSet/>
      <dgm:spPr/>
      <dgm:t>
        <a:bodyPr/>
        <a:lstStyle/>
        <a:p>
          <a:r>
            <a:rPr lang="es-ES" dirty="0">
              <a:latin typeface="Arial" panose="020B0604020202020204" pitchFamily="34" charset="0"/>
              <a:cs typeface="Arial" panose="020B0604020202020204" pitchFamily="34" charset="0"/>
            </a:rPr>
            <a:t>En servicios de intermediación, colocación y asesoramiento a empresas, se permite la colaboración público-privada con entidades privadas, con o sin ánimo de lucro, a través de acuerdos marco de vigencia máxima cuatrienal.</a:t>
          </a:r>
        </a:p>
      </dgm:t>
    </dgm:pt>
    <dgm:pt modelId="{2904962C-5CDD-407B-A320-41441B10127A}" type="parTrans" cxnId="{4713C4BA-DC39-4E69-83D9-1DD180CB1A33}">
      <dgm:prSet/>
      <dgm:spPr/>
      <dgm:t>
        <a:bodyPr/>
        <a:lstStyle/>
        <a:p>
          <a:endParaRPr lang="es-ES">
            <a:latin typeface="Arial" panose="020B0604020202020204" pitchFamily="34" charset="0"/>
            <a:cs typeface="Arial" panose="020B0604020202020204" pitchFamily="34" charset="0"/>
          </a:endParaRPr>
        </a:p>
      </dgm:t>
    </dgm:pt>
    <dgm:pt modelId="{6B3B2CA9-7953-4B18-B5E6-B063008D4FBD}" type="sibTrans" cxnId="{4713C4BA-DC39-4E69-83D9-1DD180CB1A33}">
      <dgm:prSet/>
      <dgm:spPr/>
      <dgm:t>
        <a:bodyPr/>
        <a:lstStyle/>
        <a:p>
          <a:endParaRPr lang="es-ES">
            <a:latin typeface="Arial" panose="020B0604020202020204" pitchFamily="34" charset="0"/>
            <a:cs typeface="Arial" panose="020B0604020202020204" pitchFamily="34" charset="0"/>
          </a:endParaRPr>
        </a:p>
      </dgm:t>
    </dgm:pt>
    <dgm:pt modelId="{F0C103A5-C318-4F71-8BBD-97CB55DB85B1}" type="pres">
      <dgm:prSet presAssocID="{B8203064-72A6-4CB8-A74C-48892F6E2F94}" presName="theList" presStyleCnt="0">
        <dgm:presLayoutVars>
          <dgm:dir/>
          <dgm:animLvl val="lvl"/>
          <dgm:resizeHandles val="exact"/>
        </dgm:presLayoutVars>
      </dgm:prSet>
      <dgm:spPr/>
    </dgm:pt>
    <dgm:pt modelId="{5CD5328E-C1A2-4D8E-9894-C6039BD6AB22}" type="pres">
      <dgm:prSet presAssocID="{F5C28928-E7AF-4E57-8E21-AA0ABAF078BD}" presName="compNode" presStyleCnt="0"/>
      <dgm:spPr/>
    </dgm:pt>
    <dgm:pt modelId="{32B10438-6208-457B-8383-647BA4DD6BF1}" type="pres">
      <dgm:prSet presAssocID="{F5C28928-E7AF-4E57-8E21-AA0ABAF078BD}" presName="aNode" presStyleLbl="bgShp" presStyleIdx="0" presStyleCnt="4"/>
      <dgm:spPr/>
    </dgm:pt>
    <dgm:pt modelId="{E710B807-DC6F-49F3-B355-433C58E75500}" type="pres">
      <dgm:prSet presAssocID="{F5C28928-E7AF-4E57-8E21-AA0ABAF078BD}" presName="textNode" presStyleLbl="bgShp" presStyleIdx="0" presStyleCnt="4"/>
      <dgm:spPr/>
    </dgm:pt>
    <dgm:pt modelId="{9DE439F5-1A98-4E64-83F4-972DED6F10D1}" type="pres">
      <dgm:prSet presAssocID="{F5C28928-E7AF-4E57-8E21-AA0ABAF078BD}" presName="compChildNode" presStyleCnt="0"/>
      <dgm:spPr/>
    </dgm:pt>
    <dgm:pt modelId="{01602182-25A3-4374-A03D-DE9861DD90E1}" type="pres">
      <dgm:prSet presAssocID="{F5C28928-E7AF-4E57-8E21-AA0ABAF078BD}" presName="theInnerList" presStyleCnt="0"/>
      <dgm:spPr/>
    </dgm:pt>
    <dgm:pt modelId="{89C127E0-71E4-4970-8FF1-35DF328A8488}" type="pres">
      <dgm:prSet presAssocID="{44C52AC5-25EA-4C57-AE85-0DF7AC468E7B}" presName="childNode" presStyleLbl="node1" presStyleIdx="0" presStyleCnt="4">
        <dgm:presLayoutVars>
          <dgm:bulletEnabled val="1"/>
        </dgm:presLayoutVars>
      </dgm:prSet>
      <dgm:spPr/>
    </dgm:pt>
    <dgm:pt modelId="{A16E905C-72F8-449E-8D31-95A7E6FBEBE5}" type="pres">
      <dgm:prSet presAssocID="{F5C28928-E7AF-4E57-8E21-AA0ABAF078BD}" presName="aSpace" presStyleCnt="0"/>
      <dgm:spPr/>
    </dgm:pt>
    <dgm:pt modelId="{831C81E0-D318-4590-B894-41C4E91AAEFE}" type="pres">
      <dgm:prSet presAssocID="{0EA36B3A-EFB3-4ABB-BB44-6E297119E500}" presName="compNode" presStyleCnt="0"/>
      <dgm:spPr/>
    </dgm:pt>
    <dgm:pt modelId="{C51605E2-0DA9-4E62-A739-C763378DF924}" type="pres">
      <dgm:prSet presAssocID="{0EA36B3A-EFB3-4ABB-BB44-6E297119E500}" presName="aNode" presStyleLbl="bgShp" presStyleIdx="1" presStyleCnt="4"/>
      <dgm:spPr/>
    </dgm:pt>
    <dgm:pt modelId="{2A7973F0-8A12-4287-835C-C5E919511D87}" type="pres">
      <dgm:prSet presAssocID="{0EA36B3A-EFB3-4ABB-BB44-6E297119E500}" presName="textNode" presStyleLbl="bgShp" presStyleIdx="1" presStyleCnt="4"/>
      <dgm:spPr/>
    </dgm:pt>
    <dgm:pt modelId="{9B364859-F794-4FB3-8828-F8A5EB4A5920}" type="pres">
      <dgm:prSet presAssocID="{0EA36B3A-EFB3-4ABB-BB44-6E297119E500}" presName="compChildNode" presStyleCnt="0"/>
      <dgm:spPr/>
    </dgm:pt>
    <dgm:pt modelId="{4760D476-A84E-4ACE-993D-79122ABE55FC}" type="pres">
      <dgm:prSet presAssocID="{0EA36B3A-EFB3-4ABB-BB44-6E297119E500}" presName="theInnerList" presStyleCnt="0"/>
      <dgm:spPr/>
    </dgm:pt>
    <dgm:pt modelId="{4FE58DFF-17AB-4ADE-A9F7-B2C278874F68}" type="pres">
      <dgm:prSet presAssocID="{1F9F397D-79FB-4BF5-A89B-225B69D0D38B}" presName="childNode" presStyleLbl="node1" presStyleIdx="1" presStyleCnt="4">
        <dgm:presLayoutVars>
          <dgm:bulletEnabled val="1"/>
        </dgm:presLayoutVars>
      </dgm:prSet>
      <dgm:spPr/>
    </dgm:pt>
    <dgm:pt modelId="{7E74A668-89D4-42D5-A85C-D23475DA5A5A}" type="pres">
      <dgm:prSet presAssocID="{0EA36B3A-EFB3-4ABB-BB44-6E297119E500}" presName="aSpace" presStyleCnt="0"/>
      <dgm:spPr/>
    </dgm:pt>
    <dgm:pt modelId="{32F56482-89E6-407F-A214-E34E38F6CFC7}" type="pres">
      <dgm:prSet presAssocID="{CE78E9AF-6714-494C-80D7-682765FBAFC0}" presName="compNode" presStyleCnt="0"/>
      <dgm:spPr/>
    </dgm:pt>
    <dgm:pt modelId="{1D09C967-6E74-4689-82DD-B68920B063DF}" type="pres">
      <dgm:prSet presAssocID="{CE78E9AF-6714-494C-80D7-682765FBAFC0}" presName="aNode" presStyleLbl="bgShp" presStyleIdx="2" presStyleCnt="4"/>
      <dgm:spPr/>
    </dgm:pt>
    <dgm:pt modelId="{E757CDA4-1750-47CA-A7A0-69A385EDFD51}" type="pres">
      <dgm:prSet presAssocID="{CE78E9AF-6714-494C-80D7-682765FBAFC0}" presName="textNode" presStyleLbl="bgShp" presStyleIdx="2" presStyleCnt="4"/>
      <dgm:spPr/>
    </dgm:pt>
    <dgm:pt modelId="{B7C08E78-A30D-4ECB-8552-586B2A7C3946}" type="pres">
      <dgm:prSet presAssocID="{CE78E9AF-6714-494C-80D7-682765FBAFC0}" presName="compChildNode" presStyleCnt="0"/>
      <dgm:spPr/>
    </dgm:pt>
    <dgm:pt modelId="{E5F28708-C978-49D0-BFFA-4593C948783F}" type="pres">
      <dgm:prSet presAssocID="{CE78E9AF-6714-494C-80D7-682765FBAFC0}" presName="theInnerList" presStyleCnt="0"/>
      <dgm:spPr/>
    </dgm:pt>
    <dgm:pt modelId="{7EF4B74F-0907-4F74-B2B2-32C80370133B}" type="pres">
      <dgm:prSet presAssocID="{3E133F91-6CBA-40E3-8F5D-DA25F889A453}" presName="childNode" presStyleLbl="node1" presStyleIdx="2" presStyleCnt="4">
        <dgm:presLayoutVars>
          <dgm:bulletEnabled val="1"/>
        </dgm:presLayoutVars>
      </dgm:prSet>
      <dgm:spPr/>
    </dgm:pt>
    <dgm:pt modelId="{76DB329D-5D36-4819-BD7E-1CC058FEB3AB}" type="pres">
      <dgm:prSet presAssocID="{CE78E9AF-6714-494C-80D7-682765FBAFC0}" presName="aSpace" presStyleCnt="0"/>
      <dgm:spPr/>
    </dgm:pt>
    <dgm:pt modelId="{A6410B32-6D63-46C2-B569-287C84BF7524}" type="pres">
      <dgm:prSet presAssocID="{5BF6FF2A-D888-4AEE-95FB-B9795844AC0C}" presName="compNode" presStyleCnt="0"/>
      <dgm:spPr/>
    </dgm:pt>
    <dgm:pt modelId="{7780AECC-5BED-468F-BD04-3EDBDDBC9A45}" type="pres">
      <dgm:prSet presAssocID="{5BF6FF2A-D888-4AEE-95FB-B9795844AC0C}" presName="aNode" presStyleLbl="bgShp" presStyleIdx="3" presStyleCnt="4"/>
      <dgm:spPr/>
    </dgm:pt>
    <dgm:pt modelId="{104C56E2-7858-4681-9708-7B7D8682F4C0}" type="pres">
      <dgm:prSet presAssocID="{5BF6FF2A-D888-4AEE-95FB-B9795844AC0C}" presName="textNode" presStyleLbl="bgShp" presStyleIdx="3" presStyleCnt="4"/>
      <dgm:spPr/>
    </dgm:pt>
    <dgm:pt modelId="{A6191893-30AD-4571-B47D-2E62E56784D9}" type="pres">
      <dgm:prSet presAssocID="{5BF6FF2A-D888-4AEE-95FB-B9795844AC0C}" presName="compChildNode" presStyleCnt="0"/>
      <dgm:spPr/>
    </dgm:pt>
    <dgm:pt modelId="{6F223428-07BB-437E-A392-BA267CD33915}" type="pres">
      <dgm:prSet presAssocID="{5BF6FF2A-D888-4AEE-95FB-B9795844AC0C}" presName="theInnerList" presStyleCnt="0"/>
      <dgm:spPr/>
    </dgm:pt>
    <dgm:pt modelId="{0569703B-9075-4794-A9E7-77A149202784}" type="pres">
      <dgm:prSet presAssocID="{1DD2B618-78C0-466A-9F10-1627D02B0F09}" presName="childNode" presStyleLbl="node1" presStyleIdx="3" presStyleCnt="4">
        <dgm:presLayoutVars>
          <dgm:bulletEnabled val="1"/>
        </dgm:presLayoutVars>
      </dgm:prSet>
      <dgm:spPr/>
    </dgm:pt>
  </dgm:ptLst>
  <dgm:cxnLst>
    <dgm:cxn modelId="{5A53E123-9658-4527-893D-3F3C04D9F03C}" srcId="{0EA36B3A-EFB3-4ABB-BB44-6E297119E500}" destId="{1F9F397D-79FB-4BF5-A89B-225B69D0D38B}" srcOrd="0" destOrd="0" parTransId="{EFAB9FA3-AC3D-4B76-851D-00809E1F1E8D}" sibTransId="{2D3B42B3-2471-4615-871E-702EE622DA9C}"/>
    <dgm:cxn modelId="{D1D6E027-CF69-47A3-9E58-C14B39AF77AC}" srcId="{B8203064-72A6-4CB8-A74C-48892F6E2F94}" destId="{5BF6FF2A-D888-4AEE-95FB-B9795844AC0C}" srcOrd="3" destOrd="0" parTransId="{7FBB64FB-813F-4D3A-9773-F2BA92C11B72}" sibTransId="{FEE54BEB-8045-40A4-9512-6624C708801C}"/>
    <dgm:cxn modelId="{B6F02240-17A2-478C-98AB-41B37EE91454}" type="presOf" srcId="{F5C28928-E7AF-4E57-8E21-AA0ABAF078BD}" destId="{E710B807-DC6F-49F3-B355-433C58E75500}" srcOrd="1" destOrd="0" presId="urn:microsoft.com/office/officeart/2005/8/layout/lProcess2"/>
    <dgm:cxn modelId="{E920EA61-7AAA-4421-A741-115B7E114A46}" type="presOf" srcId="{F5C28928-E7AF-4E57-8E21-AA0ABAF078BD}" destId="{32B10438-6208-457B-8383-647BA4DD6BF1}" srcOrd="0" destOrd="0" presId="urn:microsoft.com/office/officeart/2005/8/layout/lProcess2"/>
    <dgm:cxn modelId="{79744C49-B862-44AE-BE39-FB9752A892AF}" type="presOf" srcId="{5BF6FF2A-D888-4AEE-95FB-B9795844AC0C}" destId="{104C56E2-7858-4681-9708-7B7D8682F4C0}" srcOrd="1" destOrd="0" presId="urn:microsoft.com/office/officeart/2005/8/layout/lProcess2"/>
    <dgm:cxn modelId="{38E6E749-4224-4857-8315-94CF2D2ED965}" type="presOf" srcId="{0EA36B3A-EFB3-4ABB-BB44-6E297119E500}" destId="{C51605E2-0DA9-4E62-A739-C763378DF924}" srcOrd="0" destOrd="0" presId="urn:microsoft.com/office/officeart/2005/8/layout/lProcess2"/>
    <dgm:cxn modelId="{954B9E55-C12F-4386-93A9-BB3D306BA399}" type="presOf" srcId="{B8203064-72A6-4CB8-A74C-48892F6E2F94}" destId="{F0C103A5-C318-4F71-8BBD-97CB55DB85B1}" srcOrd="0" destOrd="0" presId="urn:microsoft.com/office/officeart/2005/8/layout/lProcess2"/>
    <dgm:cxn modelId="{D7D05079-068D-4675-9515-33F83D764845}" srcId="{B8203064-72A6-4CB8-A74C-48892F6E2F94}" destId="{0EA36B3A-EFB3-4ABB-BB44-6E297119E500}" srcOrd="1" destOrd="0" parTransId="{A357EB8D-C1DE-457D-8346-98E273CFBB1E}" sibTransId="{D36C1F1F-4654-4C8D-B245-272BFE3C7EB4}"/>
    <dgm:cxn modelId="{8D7FBE85-D185-4007-A3E6-737CD5F1CCB9}" type="presOf" srcId="{3E133F91-6CBA-40E3-8F5D-DA25F889A453}" destId="{7EF4B74F-0907-4F74-B2B2-32C80370133B}" srcOrd="0" destOrd="0" presId="urn:microsoft.com/office/officeart/2005/8/layout/lProcess2"/>
    <dgm:cxn modelId="{E8302A86-F248-4EC6-B44A-BA51E0C3E81F}" type="presOf" srcId="{5BF6FF2A-D888-4AEE-95FB-B9795844AC0C}" destId="{7780AECC-5BED-468F-BD04-3EDBDDBC9A45}" srcOrd="0" destOrd="0" presId="urn:microsoft.com/office/officeart/2005/8/layout/lProcess2"/>
    <dgm:cxn modelId="{0AD7B798-5333-4805-9747-42D07EB70961}" type="presOf" srcId="{44C52AC5-25EA-4C57-AE85-0DF7AC468E7B}" destId="{89C127E0-71E4-4970-8FF1-35DF328A8488}" srcOrd="0" destOrd="0" presId="urn:microsoft.com/office/officeart/2005/8/layout/lProcess2"/>
    <dgm:cxn modelId="{335A95A0-F3DB-437F-B059-DEA48A62E01B}" type="presOf" srcId="{1F9F397D-79FB-4BF5-A89B-225B69D0D38B}" destId="{4FE58DFF-17AB-4ADE-A9F7-B2C278874F68}" srcOrd="0" destOrd="0" presId="urn:microsoft.com/office/officeart/2005/8/layout/lProcess2"/>
    <dgm:cxn modelId="{0BC65AB7-7FE3-42EB-A5BB-2B2D878ADAE7}" type="presOf" srcId="{1DD2B618-78C0-466A-9F10-1627D02B0F09}" destId="{0569703B-9075-4794-A9E7-77A149202784}" srcOrd="0" destOrd="0" presId="urn:microsoft.com/office/officeart/2005/8/layout/lProcess2"/>
    <dgm:cxn modelId="{4713C4BA-DC39-4E69-83D9-1DD180CB1A33}" srcId="{5BF6FF2A-D888-4AEE-95FB-B9795844AC0C}" destId="{1DD2B618-78C0-466A-9F10-1627D02B0F09}" srcOrd="0" destOrd="0" parTransId="{2904962C-5CDD-407B-A320-41441B10127A}" sibTransId="{6B3B2CA9-7953-4B18-B5E6-B063008D4FBD}"/>
    <dgm:cxn modelId="{4EAAC8C1-5A06-4D8D-B552-991EAC934C7D}" type="presOf" srcId="{0EA36B3A-EFB3-4ABB-BB44-6E297119E500}" destId="{2A7973F0-8A12-4287-835C-C5E919511D87}" srcOrd="1" destOrd="0" presId="urn:microsoft.com/office/officeart/2005/8/layout/lProcess2"/>
    <dgm:cxn modelId="{8ED4EDC5-AB12-4101-A026-75F5DDB757FB}" srcId="{F5C28928-E7AF-4E57-8E21-AA0ABAF078BD}" destId="{44C52AC5-25EA-4C57-AE85-0DF7AC468E7B}" srcOrd="0" destOrd="0" parTransId="{286DB79A-C324-439A-8D12-1605578BF26C}" sibTransId="{48CE8ACE-1E96-4B91-9478-8E54E730AFB4}"/>
    <dgm:cxn modelId="{C4BB3CCF-ADFF-4E6C-8DD8-4AAEFA3390F0}" srcId="{CE78E9AF-6714-494C-80D7-682765FBAFC0}" destId="{3E133F91-6CBA-40E3-8F5D-DA25F889A453}" srcOrd="0" destOrd="0" parTransId="{F11C36FB-895D-4542-B7D0-1BAC2D869C97}" sibTransId="{A37254D4-03A0-477E-905D-C99B2A38683E}"/>
    <dgm:cxn modelId="{27DECFD0-B61E-4CB6-8054-78F31DE3B762}" srcId="{B8203064-72A6-4CB8-A74C-48892F6E2F94}" destId="{F5C28928-E7AF-4E57-8E21-AA0ABAF078BD}" srcOrd="0" destOrd="0" parTransId="{A3C05A86-8FB7-4187-8D96-7AED89A2EDCA}" sibTransId="{F0D03FB8-66EA-427C-8BB2-34CEB2F7ABE0}"/>
    <dgm:cxn modelId="{045204DB-AB7D-4015-80F2-8B777D765EAA}" type="presOf" srcId="{CE78E9AF-6714-494C-80D7-682765FBAFC0}" destId="{E757CDA4-1750-47CA-A7A0-69A385EDFD51}" srcOrd="1" destOrd="0" presId="urn:microsoft.com/office/officeart/2005/8/layout/lProcess2"/>
    <dgm:cxn modelId="{879054DB-6332-410C-B58D-303E16C1796E}" type="presOf" srcId="{CE78E9AF-6714-494C-80D7-682765FBAFC0}" destId="{1D09C967-6E74-4689-82DD-B68920B063DF}" srcOrd="0" destOrd="0" presId="urn:microsoft.com/office/officeart/2005/8/layout/lProcess2"/>
    <dgm:cxn modelId="{6AAEA3FA-B0A1-468F-BABA-BCC37518ECEF}" srcId="{B8203064-72A6-4CB8-A74C-48892F6E2F94}" destId="{CE78E9AF-6714-494C-80D7-682765FBAFC0}" srcOrd="2" destOrd="0" parTransId="{4027F438-F746-482F-A33E-8BDEE6A5271E}" sibTransId="{F268F5F1-1A40-43E7-A325-0FD46150B81C}"/>
    <dgm:cxn modelId="{500E135B-FB9A-4283-9E86-1EF0D1C57C63}" type="presParOf" srcId="{F0C103A5-C318-4F71-8BBD-97CB55DB85B1}" destId="{5CD5328E-C1A2-4D8E-9894-C6039BD6AB22}" srcOrd="0" destOrd="0" presId="urn:microsoft.com/office/officeart/2005/8/layout/lProcess2"/>
    <dgm:cxn modelId="{C8F2920E-E6FD-467B-8F84-B4B8D9329BA3}" type="presParOf" srcId="{5CD5328E-C1A2-4D8E-9894-C6039BD6AB22}" destId="{32B10438-6208-457B-8383-647BA4DD6BF1}" srcOrd="0" destOrd="0" presId="urn:microsoft.com/office/officeart/2005/8/layout/lProcess2"/>
    <dgm:cxn modelId="{9FC9AE60-B4E8-421C-9E51-A874BD3FE49B}" type="presParOf" srcId="{5CD5328E-C1A2-4D8E-9894-C6039BD6AB22}" destId="{E710B807-DC6F-49F3-B355-433C58E75500}" srcOrd="1" destOrd="0" presId="urn:microsoft.com/office/officeart/2005/8/layout/lProcess2"/>
    <dgm:cxn modelId="{053C58C1-3883-4F33-8CC3-7FEA06C4DC0F}" type="presParOf" srcId="{5CD5328E-C1A2-4D8E-9894-C6039BD6AB22}" destId="{9DE439F5-1A98-4E64-83F4-972DED6F10D1}" srcOrd="2" destOrd="0" presId="urn:microsoft.com/office/officeart/2005/8/layout/lProcess2"/>
    <dgm:cxn modelId="{4EC713EC-6EF1-46D0-8D6C-AAF0B36E85F3}" type="presParOf" srcId="{9DE439F5-1A98-4E64-83F4-972DED6F10D1}" destId="{01602182-25A3-4374-A03D-DE9861DD90E1}" srcOrd="0" destOrd="0" presId="urn:microsoft.com/office/officeart/2005/8/layout/lProcess2"/>
    <dgm:cxn modelId="{BE79AB0F-9067-4E4A-B69D-D69B20ABC30D}" type="presParOf" srcId="{01602182-25A3-4374-A03D-DE9861DD90E1}" destId="{89C127E0-71E4-4970-8FF1-35DF328A8488}" srcOrd="0" destOrd="0" presId="urn:microsoft.com/office/officeart/2005/8/layout/lProcess2"/>
    <dgm:cxn modelId="{5BE69DFD-3468-41CB-9A99-274B2BD1BAC3}" type="presParOf" srcId="{F0C103A5-C318-4F71-8BBD-97CB55DB85B1}" destId="{A16E905C-72F8-449E-8D31-95A7E6FBEBE5}" srcOrd="1" destOrd="0" presId="urn:microsoft.com/office/officeart/2005/8/layout/lProcess2"/>
    <dgm:cxn modelId="{0C555EB4-DD6E-4975-8E74-79E18760F5A3}" type="presParOf" srcId="{F0C103A5-C318-4F71-8BBD-97CB55DB85B1}" destId="{831C81E0-D318-4590-B894-41C4E91AAEFE}" srcOrd="2" destOrd="0" presId="urn:microsoft.com/office/officeart/2005/8/layout/lProcess2"/>
    <dgm:cxn modelId="{E763A5F2-F093-4374-A377-5DCA14456949}" type="presParOf" srcId="{831C81E0-D318-4590-B894-41C4E91AAEFE}" destId="{C51605E2-0DA9-4E62-A739-C763378DF924}" srcOrd="0" destOrd="0" presId="urn:microsoft.com/office/officeart/2005/8/layout/lProcess2"/>
    <dgm:cxn modelId="{73806E04-94BB-48BC-B3E2-88930BB3D912}" type="presParOf" srcId="{831C81E0-D318-4590-B894-41C4E91AAEFE}" destId="{2A7973F0-8A12-4287-835C-C5E919511D87}" srcOrd="1" destOrd="0" presId="urn:microsoft.com/office/officeart/2005/8/layout/lProcess2"/>
    <dgm:cxn modelId="{069F29D7-0550-4EB9-9633-3811F0675F38}" type="presParOf" srcId="{831C81E0-D318-4590-B894-41C4E91AAEFE}" destId="{9B364859-F794-4FB3-8828-F8A5EB4A5920}" srcOrd="2" destOrd="0" presId="urn:microsoft.com/office/officeart/2005/8/layout/lProcess2"/>
    <dgm:cxn modelId="{CE0E939C-565D-4E33-BB8E-5E01E9DBA668}" type="presParOf" srcId="{9B364859-F794-4FB3-8828-F8A5EB4A5920}" destId="{4760D476-A84E-4ACE-993D-79122ABE55FC}" srcOrd="0" destOrd="0" presId="urn:microsoft.com/office/officeart/2005/8/layout/lProcess2"/>
    <dgm:cxn modelId="{304E3236-F672-4409-9B7B-D345C22735D2}" type="presParOf" srcId="{4760D476-A84E-4ACE-993D-79122ABE55FC}" destId="{4FE58DFF-17AB-4ADE-A9F7-B2C278874F68}" srcOrd="0" destOrd="0" presId="urn:microsoft.com/office/officeart/2005/8/layout/lProcess2"/>
    <dgm:cxn modelId="{3C5BE3C2-1302-4297-9A8A-6B17F56B2688}" type="presParOf" srcId="{F0C103A5-C318-4F71-8BBD-97CB55DB85B1}" destId="{7E74A668-89D4-42D5-A85C-D23475DA5A5A}" srcOrd="3" destOrd="0" presId="urn:microsoft.com/office/officeart/2005/8/layout/lProcess2"/>
    <dgm:cxn modelId="{6192528C-70EE-4203-BEA7-8B9A0BC5C2F3}" type="presParOf" srcId="{F0C103A5-C318-4F71-8BBD-97CB55DB85B1}" destId="{32F56482-89E6-407F-A214-E34E38F6CFC7}" srcOrd="4" destOrd="0" presId="urn:microsoft.com/office/officeart/2005/8/layout/lProcess2"/>
    <dgm:cxn modelId="{4D2F266D-7E3A-43AD-911A-C931002EEB36}" type="presParOf" srcId="{32F56482-89E6-407F-A214-E34E38F6CFC7}" destId="{1D09C967-6E74-4689-82DD-B68920B063DF}" srcOrd="0" destOrd="0" presId="urn:microsoft.com/office/officeart/2005/8/layout/lProcess2"/>
    <dgm:cxn modelId="{99D083DC-3C0F-445C-920E-DDBEF4208FD1}" type="presParOf" srcId="{32F56482-89E6-407F-A214-E34E38F6CFC7}" destId="{E757CDA4-1750-47CA-A7A0-69A385EDFD51}" srcOrd="1" destOrd="0" presId="urn:microsoft.com/office/officeart/2005/8/layout/lProcess2"/>
    <dgm:cxn modelId="{276EAF2D-0F47-474F-99D2-3684E11CCB76}" type="presParOf" srcId="{32F56482-89E6-407F-A214-E34E38F6CFC7}" destId="{B7C08E78-A30D-4ECB-8552-586B2A7C3946}" srcOrd="2" destOrd="0" presId="urn:microsoft.com/office/officeart/2005/8/layout/lProcess2"/>
    <dgm:cxn modelId="{52C37CEF-3F44-4E20-ABE7-FB57930F47E0}" type="presParOf" srcId="{B7C08E78-A30D-4ECB-8552-586B2A7C3946}" destId="{E5F28708-C978-49D0-BFFA-4593C948783F}" srcOrd="0" destOrd="0" presId="urn:microsoft.com/office/officeart/2005/8/layout/lProcess2"/>
    <dgm:cxn modelId="{67C22B23-13A5-4B5D-88A8-51915D3C05B6}" type="presParOf" srcId="{E5F28708-C978-49D0-BFFA-4593C948783F}" destId="{7EF4B74F-0907-4F74-B2B2-32C80370133B}" srcOrd="0" destOrd="0" presId="urn:microsoft.com/office/officeart/2005/8/layout/lProcess2"/>
    <dgm:cxn modelId="{20D0B4A6-EF84-477F-9805-9E8338E2DF8B}" type="presParOf" srcId="{F0C103A5-C318-4F71-8BBD-97CB55DB85B1}" destId="{76DB329D-5D36-4819-BD7E-1CC058FEB3AB}" srcOrd="5" destOrd="0" presId="urn:microsoft.com/office/officeart/2005/8/layout/lProcess2"/>
    <dgm:cxn modelId="{7514AF7F-E7F3-463E-B630-D3C4D480B27C}" type="presParOf" srcId="{F0C103A5-C318-4F71-8BBD-97CB55DB85B1}" destId="{A6410B32-6D63-46C2-B569-287C84BF7524}" srcOrd="6" destOrd="0" presId="urn:microsoft.com/office/officeart/2005/8/layout/lProcess2"/>
    <dgm:cxn modelId="{1B2157CB-53CF-4142-AD12-5EB1986DCD49}" type="presParOf" srcId="{A6410B32-6D63-46C2-B569-287C84BF7524}" destId="{7780AECC-5BED-468F-BD04-3EDBDDBC9A45}" srcOrd="0" destOrd="0" presId="urn:microsoft.com/office/officeart/2005/8/layout/lProcess2"/>
    <dgm:cxn modelId="{40F98C3B-C3CC-49B0-B269-994232DAF0E6}" type="presParOf" srcId="{A6410B32-6D63-46C2-B569-287C84BF7524}" destId="{104C56E2-7858-4681-9708-7B7D8682F4C0}" srcOrd="1" destOrd="0" presId="urn:microsoft.com/office/officeart/2005/8/layout/lProcess2"/>
    <dgm:cxn modelId="{5E7E34E5-9AFF-467B-A6D9-4D17D6B83443}" type="presParOf" srcId="{A6410B32-6D63-46C2-B569-287C84BF7524}" destId="{A6191893-30AD-4571-B47D-2E62E56784D9}" srcOrd="2" destOrd="0" presId="urn:microsoft.com/office/officeart/2005/8/layout/lProcess2"/>
    <dgm:cxn modelId="{2CB37F3F-4DF3-45C2-8F65-CE4DD84C5D7C}" type="presParOf" srcId="{A6191893-30AD-4571-B47D-2E62E56784D9}" destId="{6F223428-07BB-437E-A392-BA267CD33915}" srcOrd="0" destOrd="0" presId="urn:microsoft.com/office/officeart/2005/8/layout/lProcess2"/>
    <dgm:cxn modelId="{5628E97E-70CE-41E3-8C06-790EC953AB21}" type="presParOf" srcId="{6F223428-07BB-437E-A392-BA267CD33915}" destId="{0569703B-9075-4794-A9E7-77A149202784}" srcOrd="0"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698ECBCD-2A4B-4F63-A206-AF7150398851}">
      <dgm:prSet phldrT="[Texto]" custT="1"/>
      <dgm:spPr/>
      <dgm:t>
        <a:bodyPr/>
        <a:lstStyle/>
        <a:p>
          <a:r>
            <a:rPr lang="es-ES" sz="1800" dirty="0"/>
            <a:t>ÁMBITO TEMPORAL</a:t>
          </a:r>
        </a:p>
      </dgm:t>
    </dgm:pt>
    <dgm:pt modelId="{270F717D-9478-4115-AD09-94967C54DD27}" type="parTrans" cxnId="{EFE1A461-77DD-4308-80DD-ED484A9308C0}">
      <dgm:prSet/>
      <dgm:spPr/>
      <dgm:t>
        <a:bodyPr/>
        <a:lstStyle/>
        <a:p>
          <a:endParaRPr lang="es-ES" sz="2400"/>
        </a:p>
      </dgm:t>
    </dgm:pt>
    <dgm:pt modelId="{0ED61434-C5F2-49E5-8009-AF02403C6F31}" type="sibTrans" cxnId="{EFE1A461-77DD-4308-80DD-ED484A9308C0}">
      <dgm:prSet/>
      <dgm:spPr/>
      <dgm:t>
        <a:bodyPr/>
        <a:lstStyle/>
        <a:p>
          <a:endParaRPr lang="es-ES" sz="2400"/>
        </a:p>
      </dgm:t>
    </dgm:pt>
    <dgm:pt modelId="{0DA685B4-2A62-4B68-B428-CEF4C758548A}">
      <dgm:prSet phldrT="[Texto]" custT="1"/>
      <dgm:spPr/>
      <dgm:t>
        <a:bodyPr/>
        <a:lstStyle/>
        <a:p>
          <a:r>
            <a:rPr lang="es-ES" sz="2000" dirty="0">
              <a:solidFill>
                <a:schemeClr val="tx2"/>
              </a:solidFill>
              <a:latin typeface="Arial" panose="020B0604020202020204" pitchFamily="34" charset="0"/>
              <a:cs typeface="Arial" panose="020B0604020202020204" pitchFamily="34" charset="0"/>
            </a:rPr>
            <a:t>hasta el 31 de diciembre de 2027</a:t>
          </a:r>
          <a:endParaRPr lang="es-ES" sz="2000" dirty="0"/>
        </a:p>
      </dgm:t>
    </dgm:pt>
    <dgm:pt modelId="{B212E93A-BF7B-4A62-8294-3276A89C1EA4}" type="parTrans" cxnId="{E80A054D-C086-43BB-AD44-D83B77A1E471}">
      <dgm:prSet/>
      <dgm:spPr/>
      <dgm:t>
        <a:bodyPr/>
        <a:lstStyle/>
        <a:p>
          <a:endParaRPr lang="es-ES" sz="2400"/>
        </a:p>
      </dgm:t>
    </dgm:pt>
    <dgm:pt modelId="{7BC3141C-4A41-4E2D-BCF7-6F12FCAA8AD7}" type="sibTrans" cxnId="{E80A054D-C086-43BB-AD44-D83B77A1E471}">
      <dgm:prSet/>
      <dgm:spPr/>
      <dgm:t>
        <a:bodyPr/>
        <a:lstStyle/>
        <a:p>
          <a:endParaRPr lang="es-ES" sz="2400"/>
        </a:p>
      </dgm:t>
    </dgm:pt>
    <dgm:pt modelId="{4D44695A-BB7A-4239-838D-D67880B68D47}">
      <dgm:prSet phldrT="[Texto]" custT="1"/>
      <dgm:spPr/>
      <dgm:t>
        <a:bodyPr/>
        <a:lstStyle/>
        <a:p>
          <a:r>
            <a:rPr lang="es-ES" sz="2800" dirty="0">
              <a:solidFill>
                <a:schemeClr val="tx2"/>
              </a:solidFill>
              <a:latin typeface="Arial" panose="020B0604020202020204" pitchFamily="34" charset="0"/>
              <a:cs typeface="Arial" panose="020B0604020202020204" pitchFamily="34" charset="0"/>
            </a:rPr>
            <a:t>ENTRADA EN VIGOR: </a:t>
          </a:r>
          <a:r>
            <a:rPr lang="es-ES" sz="2800" dirty="0">
              <a:effectLst/>
              <a:latin typeface="Arial" panose="020B0604020202020204" pitchFamily="34" charset="0"/>
              <a:ea typeface="Calibri" panose="020F0502020204030204" pitchFamily="34" charset="0"/>
              <a:cs typeface="Arial" panose="020B0604020202020204" pitchFamily="34" charset="0"/>
            </a:rPr>
            <a:t>al día siguiente de su publicación en el BOE. </a:t>
          </a:r>
          <a:endParaRPr lang="es-ES" sz="2800" strike="sngStrike" dirty="0">
            <a:effectLst/>
            <a:latin typeface="Arial" panose="020B0604020202020204" pitchFamily="34" charset="0"/>
            <a:ea typeface="Calibri" panose="020F0502020204030204" pitchFamily="34" charset="0"/>
            <a:cs typeface="Arial" panose="020B0604020202020204" pitchFamily="34" charset="0"/>
          </a:endParaRPr>
        </a:p>
      </dgm:t>
    </dgm:pt>
    <dgm:pt modelId="{65CD8286-1192-42AF-B0BF-1E3BC9BF04D5}" type="parTrans" cxnId="{D2CB3B7E-B3B0-4B29-9FAA-FE1E5B5409B9}">
      <dgm:prSet/>
      <dgm:spPr/>
      <dgm:t>
        <a:bodyPr/>
        <a:lstStyle/>
        <a:p>
          <a:endParaRPr lang="es-ES"/>
        </a:p>
      </dgm:t>
    </dgm:pt>
    <dgm:pt modelId="{73A5794C-0B28-43CC-8B20-97EF262EE153}" type="sibTrans" cxnId="{D2CB3B7E-B3B0-4B29-9FAA-FE1E5B5409B9}">
      <dgm:prSet/>
      <dgm:spPr/>
      <dgm:t>
        <a:bodyPr/>
        <a:lstStyle/>
        <a:p>
          <a:endParaRPr lang="es-ES"/>
        </a:p>
      </dgm:t>
    </dgm:pt>
    <dgm:pt modelId="{A90CAE8C-B944-4D8B-B91D-D2EDD6926091}">
      <dgm:prSet phldrT="[Texto]" custT="1"/>
      <dgm:spPr/>
      <dgm:t>
        <a:bodyPr/>
        <a:lstStyle/>
        <a:p>
          <a:r>
            <a:rPr lang="es-ES" sz="1800" dirty="0">
              <a:effectLst/>
              <a:latin typeface="Arial" panose="020B0604020202020204" pitchFamily="34" charset="0"/>
              <a:ea typeface="Calibri" panose="020F0502020204030204" pitchFamily="34" charset="0"/>
              <a:cs typeface="Arial" panose="020B0604020202020204" pitchFamily="34" charset="0"/>
            </a:rPr>
            <a:t>TABLAS SALARIALES: Las tablas salariales correspondientes a 2025 devengarán el 1 de enero de 2025. Un mes para actualizar</a:t>
          </a:r>
          <a:r>
            <a:rPr lang="es-ES" sz="3600" dirty="0">
              <a:effectLst/>
              <a:latin typeface="Arial" panose="020B0604020202020204" pitchFamily="34" charset="0"/>
              <a:ea typeface="Calibri" panose="020F0502020204030204" pitchFamily="34" charset="0"/>
              <a:cs typeface="Arial" panose="020B0604020202020204" pitchFamily="34" charset="0"/>
            </a:rPr>
            <a:t>.</a:t>
          </a:r>
        </a:p>
      </dgm:t>
    </dgm:pt>
    <dgm:pt modelId="{2703027F-A45A-45E3-8B5D-751829B3EAD4}" type="parTrans" cxnId="{1FE062EE-CA3A-4097-9A11-B42B49978FFB}">
      <dgm:prSet/>
      <dgm:spPr/>
      <dgm:t>
        <a:bodyPr/>
        <a:lstStyle/>
        <a:p>
          <a:endParaRPr lang="es-ES"/>
        </a:p>
      </dgm:t>
    </dgm:pt>
    <dgm:pt modelId="{5BD5E958-5AC7-4828-BB48-9A111A7FEBB0}" type="sibTrans" cxnId="{1FE062EE-CA3A-4097-9A11-B42B49978FFB}">
      <dgm:prSet/>
      <dgm:spPr/>
      <dgm:t>
        <a:bodyPr/>
        <a:lstStyle/>
        <a:p>
          <a:endParaRPr lang="es-ES"/>
        </a:p>
      </dgm:t>
    </dgm:pt>
    <dgm:pt modelId="{95A16619-2F28-4B03-8837-40AA26B8F30E}" type="pres">
      <dgm:prSet presAssocID="{C2CD18AE-F495-4786-82CC-9EE2A2B1F50B}" presName="theList" presStyleCnt="0">
        <dgm:presLayoutVars>
          <dgm:dir/>
          <dgm:animLvl val="lvl"/>
          <dgm:resizeHandles val="exact"/>
        </dgm:presLayoutVars>
      </dgm:prSet>
      <dgm:spPr/>
    </dgm:pt>
    <dgm:pt modelId="{35AA1D39-6E85-4748-B226-17EE916F93F1}" type="pres">
      <dgm:prSet presAssocID="{698ECBCD-2A4B-4F63-A206-AF7150398851}" presName="compNode" presStyleCnt="0"/>
      <dgm:spPr/>
    </dgm:pt>
    <dgm:pt modelId="{CB031A63-3201-41C8-865B-7F2B07B6852D}" type="pres">
      <dgm:prSet presAssocID="{698ECBCD-2A4B-4F63-A206-AF7150398851}" presName="aNode" presStyleLbl="bgShp" presStyleIdx="0" presStyleCnt="1"/>
      <dgm:spPr/>
    </dgm:pt>
    <dgm:pt modelId="{40C05AF1-492F-4DFF-9ADF-0FFE6D2548A6}" type="pres">
      <dgm:prSet presAssocID="{698ECBCD-2A4B-4F63-A206-AF7150398851}" presName="textNode" presStyleLbl="bgShp" presStyleIdx="0" presStyleCnt="1"/>
      <dgm:spPr/>
    </dgm:pt>
    <dgm:pt modelId="{D7BECC76-90E0-4F42-827F-49C9FFDE603D}" type="pres">
      <dgm:prSet presAssocID="{698ECBCD-2A4B-4F63-A206-AF7150398851}" presName="compChildNode" presStyleCnt="0"/>
      <dgm:spPr/>
    </dgm:pt>
    <dgm:pt modelId="{DB854A9D-BB58-4DF3-AC36-D85538625C5A}" type="pres">
      <dgm:prSet presAssocID="{698ECBCD-2A4B-4F63-A206-AF7150398851}" presName="theInnerList" presStyleCnt="0"/>
      <dgm:spPr/>
    </dgm:pt>
    <dgm:pt modelId="{19F576D3-BF98-4944-9E35-C9F0AE4F1792}" type="pres">
      <dgm:prSet presAssocID="{0DA685B4-2A62-4B68-B428-CEF4C758548A}" presName="childNode" presStyleLbl="node1" presStyleIdx="0" presStyleCnt="3">
        <dgm:presLayoutVars>
          <dgm:bulletEnabled val="1"/>
        </dgm:presLayoutVars>
      </dgm:prSet>
      <dgm:spPr/>
    </dgm:pt>
    <dgm:pt modelId="{D4AFF964-992C-4B83-ACC8-409BE95F0551}" type="pres">
      <dgm:prSet presAssocID="{0DA685B4-2A62-4B68-B428-CEF4C758548A}" presName="aSpace2" presStyleCnt="0"/>
      <dgm:spPr/>
    </dgm:pt>
    <dgm:pt modelId="{DE99F39B-FE11-4C6E-B417-139F2E3B9384}" type="pres">
      <dgm:prSet presAssocID="{4D44695A-BB7A-4239-838D-D67880B68D47}" presName="childNode" presStyleLbl="node1" presStyleIdx="1" presStyleCnt="3">
        <dgm:presLayoutVars>
          <dgm:bulletEnabled val="1"/>
        </dgm:presLayoutVars>
      </dgm:prSet>
      <dgm:spPr/>
    </dgm:pt>
    <dgm:pt modelId="{8130BA64-CAE1-45AB-81A2-8691D9B95230}" type="pres">
      <dgm:prSet presAssocID="{4D44695A-BB7A-4239-838D-D67880B68D47}" presName="aSpace2" presStyleCnt="0"/>
      <dgm:spPr/>
    </dgm:pt>
    <dgm:pt modelId="{7E2B006E-BB1B-4814-8783-F7AD30A00544}" type="pres">
      <dgm:prSet presAssocID="{A90CAE8C-B944-4D8B-B91D-D2EDD6926091}" presName="childNode" presStyleLbl="node1" presStyleIdx="2" presStyleCnt="3">
        <dgm:presLayoutVars>
          <dgm:bulletEnabled val="1"/>
        </dgm:presLayoutVars>
      </dgm:prSet>
      <dgm:spPr/>
    </dgm:pt>
  </dgm:ptLst>
  <dgm:cxnLst>
    <dgm:cxn modelId="{8F62E514-5C92-4C2F-ADB9-46765420492D}" type="presOf" srcId="{4D44695A-BB7A-4239-838D-D67880B68D47}" destId="{DE99F39B-FE11-4C6E-B417-139F2E3B9384}" srcOrd="0" destOrd="0" presId="urn:microsoft.com/office/officeart/2005/8/layout/lProcess2"/>
    <dgm:cxn modelId="{EFE1A461-77DD-4308-80DD-ED484A9308C0}" srcId="{C2CD18AE-F495-4786-82CC-9EE2A2B1F50B}" destId="{698ECBCD-2A4B-4F63-A206-AF7150398851}" srcOrd="0" destOrd="0" parTransId="{270F717D-9478-4115-AD09-94967C54DD27}" sibTransId="{0ED61434-C5F2-49E5-8009-AF02403C6F31}"/>
    <dgm:cxn modelId="{99CD9146-7BDB-41F3-BB3C-28D691A34442}" type="presOf" srcId="{A90CAE8C-B944-4D8B-B91D-D2EDD6926091}" destId="{7E2B006E-BB1B-4814-8783-F7AD30A00544}" srcOrd="0" destOrd="0" presId="urn:microsoft.com/office/officeart/2005/8/layout/lProcess2"/>
    <dgm:cxn modelId="{E80A054D-C086-43BB-AD44-D83B77A1E471}" srcId="{698ECBCD-2A4B-4F63-A206-AF7150398851}" destId="{0DA685B4-2A62-4B68-B428-CEF4C758548A}" srcOrd="0" destOrd="0" parTransId="{B212E93A-BF7B-4A62-8294-3276A89C1EA4}" sibTransId="{7BC3141C-4A41-4E2D-BCF7-6F12FCAA8AD7}"/>
    <dgm:cxn modelId="{D2CB3B7E-B3B0-4B29-9FAA-FE1E5B5409B9}" srcId="{698ECBCD-2A4B-4F63-A206-AF7150398851}" destId="{4D44695A-BB7A-4239-838D-D67880B68D47}" srcOrd="1" destOrd="0" parTransId="{65CD8286-1192-42AF-B0BF-1E3BC9BF04D5}" sibTransId="{73A5794C-0B28-43CC-8B20-97EF262EE153}"/>
    <dgm:cxn modelId="{9C3A6E7F-9911-4E77-829F-B79D43F943FD}" type="presOf" srcId="{0DA685B4-2A62-4B68-B428-CEF4C758548A}" destId="{19F576D3-BF98-4944-9E35-C9F0AE4F1792}" srcOrd="0" destOrd="0" presId="urn:microsoft.com/office/officeart/2005/8/layout/lProcess2"/>
    <dgm:cxn modelId="{193DE491-DCC9-46D4-8CBA-71ADC46F10A3}" type="presOf" srcId="{698ECBCD-2A4B-4F63-A206-AF7150398851}" destId="{CB031A63-3201-41C8-865B-7F2B07B6852D}" srcOrd="0" destOrd="0" presId="urn:microsoft.com/office/officeart/2005/8/layout/lProcess2"/>
    <dgm:cxn modelId="{2F4B77BD-F78C-4D18-B23E-3E8C881AD3CB}" type="presOf" srcId="{698ECBCD-2A4B-4F63-A206-AF7150398851}" destId="{40C05AF1-492F-4DFF-9ADF-0FFE6D2548A6}" srcOrd="1" destOrd="0" presId="urn:microsoft.com/office/officeart/2005/8/layout/lProcess2"/>
    <dgm:cxn modelId="{1FE062EE-CA3A-4097-9A11-B42B49978FFB}" srcId="{698ECBCD-2A4B-4F63-A206-AF7150398851}" destId="{A90CAE8C-B944-4D8B-B91D-D2EDD6926091}" srcOrd="2" destOrd="0" parTransId="{2703027F-A45A-45E3-8B5D-751829B3EAD4}" sibTransId="{5BD5E958-5AC7-4828-BB48-9A111A7FEBB0}"/>
    <dgm:cxn modelId="{5B55F6F2-132E-40E3-AC66-DC248D6A0F56}" type="presOf" srcId="{C2CD18AE-F495-4786-82CC-9EE2A2B1F50B}" destId="{95A16619-2F28-4B03-8837-40AA26B8F30E}" srcOrd="0" destOrd="0" presId="urn:microsoft.com/office/officeart/2005/8/layout/lProcess2"/>
    <dgm:cxn modelId="{5C44806F-77EF-486D-A64D-9379C4EDF8AE}" type="presParOf" srcId="{95A16619-2F28-4B03-8837-40AA26B8F30E}" destId="{35AA1D39-6E85-4748-B226-17EE916F93F1}" srcOrd="0" destOrd="0" presId="urn:microsoft.com/office/officeart/2005/8/layout/lProcess2"/>
    <dgm:cxn modelId="{75C553B9-5F9E-43F5-97DB-79A7A8699E8D}" type="presParOf" srcId="{35AA1D39-6E85-4748-B226-17EE916F93F1}" destId="{CB031A63-3201-41C8-865B-7F2B07B6852D}" srcOrd="0" destOrd="0" presId="urn:microsoft.com/office/officeart/2005/8/layout/lProcess2"/>
    <dgm:cxn modelId="{67F3EA33-E88C-4643-9558-A1ABA91FEDCD}" type="presParOf" srcId="{35AA1D39-6E85-4748-B226-17EE916F93F1}" destId="{40C05AF1-492F-4DFF-9ADF-0FFE6D2548A6}" srcOrd="1" destOrd="0" presId="urn:microsoft.com/office/officeart/2005/8/layout/lProcess2"/>
    <dgm:cxn modelId="{14B3F724-BFE4-4362-B3E6-5E43948B5E3E}" type="presParOf" srcId="{35AA1D39-6E85-4748-B226-17EE916F93F1}" destId="{D7BECC76-90E0-4F42-827F-49C9FFDE603D}" srcOrd="2" destOrd="0" presId="urn:microsoft.com/office/officeart/2005/8/layout/lProcess2"/>
    <dgm:cxn modelId="{F9AC80AF-4CE6-4C48-85E3-E63FA20C77F3}" type="presParOf" srcId="{D7BECC76-90E0-4F42-827F-49C9FFDE603D}" destId="{DB854A9D-BB58-4DF3-AC36-D85538625C5A}" srcOrd="0" destOrd="0" presId="urn:microsoft.com/office/officeart/2005/8/layout/lProcess2"/>
    <dgm:cxn modelId="{6C63F00C-AEE1-4992-A8B0-D05FCC840F95}" type="presParOf" srcId="{DB854A9D-BB58-4DF3-AC36-D85538625C5A}" destId="{19F576D3-BF98-4944-9E35-C9F0AE4F1792}" srcOrd="0" destOrd="0" presId="urn:microsoft.com/office/officeart/2005/8/layout/lProcess2"/>
    <dgm:cxn modelId="{695CFCEC-C39A-4F2D-8860-5D6837D82FD2}" type="presParOf" srcId="{DB854A9D-BB58-4DF3-AC36-D85538625C5A}" destId="{D4AFF964-992C-4B83-ACC8-409BE95F0551}" srcOrd="1" destOrd="0" presId="urn:microsoft.com/office/officeart/2005/8/layout/lProcess2"/>
    <dgm:cxn modelId="{4D5362EB-6989-4277-8E35-8F4D734664FA}" type="presParOf" srcId="{DB854A9D-BB58-4DF3-AC36-D85538625C5A}" destId="{DE99F39B-FE11-4C6E-B417-139F2E3B9384}" srcOrd="2" destOrd="0" presId="urn:microsoft.com/office/officeart/2005/8/layout/lProcess2"/>
    <dgm:cxn modelId="{2BDD7ADB-CBA5-4199-B4B2-AD8B2E7E87D2}" type="presParOf" srcId="{DB854A9D-BB58-4DF3-AC36-D85538625C5A}" destId="{8130BA64-CAE1-45AB-81A2-8691D9B95230}" srcOrd="3" destOrd="0" presId="urn:microsoft.com/office/officeart/2005/8/layout/lProcess2"/>
    <dgm:cxn modelId="{396C444C-2F79-4B49-8458-8DCE7B3B6898}" type="presParOf" srcId="{DB854A9D-BB58-4DF3-AC36-D85538625C5A}" destId="{7E2B006E-BB1B-4814-8783-F7AD30A00544}"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698ECBCD-2A4B-4F63-A206-AF7150398851}">
      <dgm:prSet phldrT="[Texto]" custT="1"/>
      <dgm:spPr/>
      <dgm:t>
        <a:bodyPr/>
        <a:lstStyle/>
        <a:p>
          <a:r>
            <a:rPr lang="es-ES" sz="1800" dirty="0"/>
            <a:t>ÁMBITO FUNCIONAL</a:t>
          </a:r>
        </a:p>
      </dgm:t>
    </dgm:pt>
    <dgm:pt modelId="{270F717D-9478-4115-AD09-94967C54DD27}" type="parTrans" cxnId="{EFE1A461-77DD-4308-80DD-ED484A9308C0}">
      <dgm:prSet/>
      <dgm:spPr/>
      <dgm:t>
        <a:bodyPr/>
        <a:lstStyle/>
        <a:p>
          <a:endParaRPr lang="es-ES" sz="2400"/>
        </a:p>
      </dgm:t>
    </dgm:pt>
    <dgm:pt modelId="{0ED61434-C5F2-49E5-8009-AF02403C6F31}" type="sibTrans" cxnId="{EFE1A461-77DD-4308-80DD-ED484A9308C0}">
      <dgm:prSet/>
      <dgm:spPr/>
      <dgm:t>
        <a:bodyPr/>
        <a:lstStyle/>
        <a:p>
          <a:endParaRPr lang="es-ES" sz="2400"/>
        </a:p>
      </dgm:t>
    </dgm:pt>
    <dgm:pt modelId="{0DA685B4-2A62-4B68-B428-CEF4C758548A}">
      <dgm:prSet phldrT="[Texto]" custT="1"/>
      <dgm:spPr/>
      <dgm:t>
        <a:bodyPr/>
        <a:lstStyle/>
        <a:p>
          <a:r>
            <a:rPr lang="es-ES" sz="2000" dirty="0">
              <a:solidFill>
                <a:schemeClr val="tx2"/>
              </a:solidFill>
              <a:latin typeface="Arial" panose="020B0604020202020204" pitchFamily="34" charset="0"/>
              <a:cs typeface="Arial" panose="020B0604020202020204" pitchFamily="34" charset="0"/>
            </a:rPr>
            <a:t>Se han incluido específicamente </a:t>
          </a:r>
          <a:r>
            <a:rPr lang="es-ES" sz="2000" b="1" dirty="0">
              <a:solidFill>
                <a:schemeClr val="tx2"/>
              </a:solidFill>
              <a:latin typeface="Arial" panose="020B0604020202020204" pitchFamily="34" charset="0"/>
              <a:cs typeface="Arial" panose="020B0604020202020204" pitchFamily="34" charset="0"/>
            </a:rPr>
            <a:t>en el apartado de centros o empresas de atención especializada </a:t>
          </a:r>
          <a:r>
            <a:rPr lang="es-ES" sz="2000" dirty="0">
              <a:solidFill>
                <a:schemeClr val="tx2"/>
              </a:solidFill>
              <a:latin typeface="Arial" panose="020B0604020202020204" pitchFamily="34" charset="0"/>
              <a:cs typeface="Arial" panose="020B0604020202020204" pitchFamily="34" charset="0"/>
            </a:rPr>
            <a:t>a Centros y servicios de mediación comunicativa y a Entidades de apoyo a la toma de decisiones reguladas por la Ley 8/2021, de 2 de junio, por la que se reforma la legislación civil y procesal para el apoyo a las personas con discapacidad en el ejercicio de su capacidad jurídica. hasta el 31 de diciembre de 2027</a:t>
          </a:r>
          <a:endParaRPr lang="es-ES" sz="2000" dirty="0"/>
        </a:p>
      </dgm:t>
    </dgm:pt>
    <dgm:pt modelId="{B212E93A-BF7B-4A62-8294-3276A89C1EA4}" type="parTrans" cxnId="{E80A054D-C086-43BB-AD44-D83B77A1E471}">
      <dgm:prSet/>
      <dgm:spPr/>
      <dgm:t>
        <a:bodyPr/>
        <a:lstStyle/>
        <a:p>
          <a:endParaRPr lang="es-ES" sz="2400"/>
        </a:p>
      </dgm:t>
    </dgm:pt>
    <dgm:pt modelId="{7BC3141C-4A41-4E2D-BCF7-6F12FCAA8AD7}" type="sibTrans" cxnId="{E80A054D-C086-43BB-AD44-D83B77A1E471}">
      <dgm:prSet/>
      <dgm:spPr/>
      <dgm:t>
        <a:bodyPr/>
        <a:lstStyle/>
        <a:p>
          <a:endParaRPr lang="es-ES" sz="2400"/>
        </a:p>
      </dgm:t>
    </dgm:pt>
    <dgm:pt modelId="{95A16619-2F28-4B03-8837-40AA26B8F30E}" type="pres">
      <dgm:prSet presAssocID="{C2CD18AE-F495-4786-82CC-9EE2A2B1F50B}" presName="theList" presStyleCnt="0">
        <dgm:presLayoutVars>
          <dgm:dir/>
          <dgm:animLvl val="lvl"/>
          <dgm:resizeHandles val="exact"/>
        </dgm:presLayoutVars>
      </dgm:prSet>
      <dgm:spPr/>
    </dgm:pt>
    <dgm:pt modelId="{35AA1D39-6E85-4748-B226-17EE916F93F1}" type="pres">
      <dgm:prSet presAssocID="{698ECBCD-2A4B-4F63-A206-AF7150398851}" presName="compNode" presStyleCnt="0"/>
      <dgm:spPr/>
    </dgm:pt>
    <dgm:pt modelId="{CB031A63-3201-41C8-865B-7F2B07B6852D}" type="pres">
      <dgm:prSet presAssocID="{698ECBCD-2A4B-4F63-A206-AF7150398851}" presName="aNode" presStyleLbl="bgShp" presStyleIdx="0" presStyleCnt="1"/>
      <dgm:spPr/>
    </dgm:pt>
    <dgm:pt modelId="{40C05AF1-492F-4DFF-9ADF-0FFE6D2548A6}" type="pres">
      <dgm:prSet presAssocID="{698ECBCD-2A4B-4F63-A206-AF7150398851}" presName="textNode" presStyleLbl="bgShp" presStyleIdx="0" presStyleCnt="1"/>
      <dgm:spPr/>
    </dgm:pt>
    <dgm:pt modelId="{D7BECC76-90E0-4F42-827F-49C9FFDE603D}" type="pres">
      <dgm:prSet presAssocID="{698ECBCD-2A4B-4F63-A206-AF7150398851}" presName="compChildNode" presStyleCnt="0"/>
      <dgm:spPr/>
    </dgm:pt>
    <dgm:pt modelId="{DB854A9D-BB58-4DF3-AC36-D85538625C5A}" type="pres">
      <dgm:prSet presAssocID="{698ECBCD-2A4B-4F63-A206-AF7150398851}" presName="theInnerList" presStyleCnt="0"/>
      <dgm:spPr/>
    </dgm:pt>
    <dgm:pt modelId="{19F576D3-BF98-4944-9E35-C9F0AE4F1792}" type="pres">
      <dgm:prSet presAssocID="{0DA685B4-2A62-4B68-B428-CEF4C758548A}" presName="childNode" presStyleLbl="node1" presStyleIdx="0" presStyleCnt="1">
        <dgm:presLayoutVars>
          <dgm:bulletEnabled val="1"/>
        </dgm:presLayoutVars>
      </dgm:prSet>
      <dgm:spPr/>
    </dgm:pt>
  </dgm:ptLst>
  <dgm:cxnLst>
    <dgm:cxn modelId="{EFE1A461-77DD-4308-80DD-ED484A9308C0}" srcId="{C2CD18AE-F495-4786-82CC-9EE2A2B1F50B}" destId="{698ECBCD-2A4B-4F63-A206-AF7150398851}" srcOrd="0" destOrd="0" parTransId="{270F717D-9478-4115-AD09-94967C54DD27}" sibTransId="{0ED61434-C5F2-49E5-8009-AF02403C6F31}"/>
    <dgm:cxn modelId="{E80A054D-C086-43BB-AD44-D83B77A1E471}" srcId="{698ECBCD-2A4B-4F63-A206-AF7150398851}" destId="{0DA685B4-2A62-4B68-B428-CEF4C758548A}" srcOrd="0" destOrd="0" parTransId="{B212E93A-BF7B-4A62-8294-3276A89C1EA4}" sibTransId="{7BC3141C-4A41-4E2D-BCF7-6F12FCAA8AD7}"/>
    <dgm:cxn modelId="{9C3A6E7F-9911-4E77-829F-B79D43F943FD}" type="presOf" srcId="{0DA685B4-2A62-4B68-B428-CEF4C758548A}" destId="{19F576D3-BF98-4944-9E35-C9F0AE4F1792}" srcOrd="0" destOrd="0" presId="urn:microsoft.com/office/officeart/2005/8/layout/lProcess2"/>
    <dgm:cxn modelId="{193DE491-DCC9-46D4-8CBA-71ADC46F10A3}" type="presOf" srcId="{698ECBCD-2A4B-4F63-A206-AF7150398851}" destId="{CB031A63-3201-41C8-865B-7F2B07B6852D}" srcOrd="0" destOrd="0" presId="urn:microsoft.com/office/officeart/2005/8/layout/lProcess2"/>
    <dgm:cxn modelId="{2F4B77BD-F78C-4D18-B23E-3E8C881AD3CB}" type="presOf" srcId="{698ECBCD-2A4B-4F63-A206-AF7150398851}" destId="{40C05AF1-492F-4DFF-9ADF-0FFE6D2548A6}" srcOrd="1" destOrd="0" presId="urn:microsoft.com/office/officeart/2005/8/layout/lProcess2"/>
    <dgm:cxn modelId="{5B55F6F2-132E-40E3-AC66-DC248D6A0F56}" type="presOf" srcId="{C2CD18AE-F495-4786-82CC-9EE2A2B1F50B}" destId="{95A16619-2F28-4B03-8837-40AA26B8F30E}" srcOrd="0" destOrd="0" presId="urn:microsoft.com/office/officeart/2005/8/layout/lProcess2"/>
    <dgm:cxn modelId="{5C44806F-77EF-486D-A64D-9379C4EDF8AE}" type="presParOf" srcId="{95A16619-2F28-4B03-8837-40AA26B8F30E}" destId="{35AA1D39-6E85-4748-B226-17EE916F93F1}" srcOrd="0" destOrd="0" presId="urn:microsoft.com/office/officeart/2005/8/layout/lProcess2"/>
    <dgm:cxn modelId="{75C553B9-5F9E-43F5-97DB-79A7A8699E8D}" type="presParOf" srcId="{35AA1D39-6E85-4748-B226-17EE916F93F1}" destId="{CB031A63-3201-41C8-865B-7F2B07B6852D}" srcOrd="0" destOrd="0" presId="urn:microsoft.com/office/officeart/2005/8/layout/lProcess2"/>
    <dgm:cxn modelId="{67F3EA33-E88C-4643-9558-A1ABA91FEDCD}" type="presParOf" srcId="{35AA1D39-6E85-4748-B226-17EE916F93F1}" destId="{40C05AF1-492F-4DFF-9ADF-0FFE6D2548A6}" srcOrd="1" destOrd="0" presId="urn:microsoft.com/office/officeart/2005/8/layout/lProcess2"/>
    <dgm:cxn modelId="{14B3F724-BFE4-4362-B3E6-5E43948B5E3E}" type="presParOf" srcId="{35AA1D39-6E85-4748-B226-17EE916F93F1}" destId="{D7BECC76-90E0-4F42-827F-49C9FFDE603D}" srcOrd="2" destOrd="0" presId="urn:microsoft.com/office/officeart/2005/8/layout/lProcess2"/>
    <dgm:cxn modelId="{F9AC80AF-4CE6-4C48-85E3-E63FA20C77F3}" type="presParOf" srcId="{D7BECC76-90E0-4F42-827F-49C9FFDE603D}" destId="{DB854A9D-BB58-4DF3-AC36-D85538625C5A}" srcOrd="0" destOrd="0" presId="urn:microsoft.com/office/officeart/2005/8/layout/lProcess2"/>
    <dgm:cxn modelId="{6C63F00C-AEE1-4992-A8B0-D05FCC840F95}" type="presParOf" srcId="{DB854A9D-BB58-4DF3-AC36-D85538625C5A}" destId="{19F576D3-BF98-4944-9E35-C9F0AE4F1792}"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2CD18AE-F495-4786-82CC-9EE2A2B1F50B}"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s-ES"/>
        </a:p>
      </dgm:t>
    </dgm:pt>
    <dgm:pt modelId="{9DEE0DEC-9DDC-420D-99C7-1B83CE3D0205}">
      <dgm:prSet phldrT="[Texto]" custT="1"/>
      <dgm:spPr/>
      <dgm:t>
        <a:bodyPr/>
        <a:lstStyle/>
        <a:p>
          <a:pPr>
            <a:buNone/>
          </a:pPr>
          <a:r>
            <a:rPr lang="es-ES" sz="1800" b="1" dirty="0">
              <a:solidFill>
                <a:schemeClr val="tx2"/>
              </a:solidFill>
              <a:latin typeface="Arial" panose="020B0604020202020204" pitchFamily="34" charset="0"/>
              <a:cs typeface="Arial" panose="020B0604020202020204" pitchFamily="34" charset="0"/>
            </a:rPr>
            <a:t>POSIBILIDAD DE ACUERDOS EN CCAA Y CONVENIOS AUTONOMICOS</a:t>
          </a:r>
          <a:endParaRPr lang="es-ES" sz="1800" dirty="0"/>
        </a:p>
      </dgm:t>
    </dgm:pt>
    <dgm:pt modelId="{57DEBF94-0D01-43DA-B356-3C02CAC8C1A8}" type="parTrans" cxnId="{47308B61-0EF9-41EF-8F76-DF7394BC9EC4}">
      <dgm:prSet/>
      <dgm:spPr/>
      <dgm:t>
        <a:bodyPr/>
        <a:lstStyle/>
        <a:p>
          <a:endParaRPr lang="es-ES"/>
        </a:p>
      </dgm:t>
    </dgm:pt>
    <dgm:pt modelId="{7BE6DCAC-E403-4AFA-BB78-7721DC128CD4}" type="sibTrans" cxnId="{47308B61-0EF9-41EF-8F76-DF7394BC9EC4}">
      <dgm:prSet/>
      <dgm:spPr/>
      <dgm:t>
        <a:bodyPr/>
        <a:lstStyle/>
        <a:p>
          <a:endParaRPr lang="es-ES"/>
        </a:p>
      </dgm:t>
    </dgm:pt>
    <dgm:pt modelId="{07707650-EDFB-4335-93A1-595C14AE2690}">
      <dgm:prSet custT="1"/>
      <dgm:spPr/>
      <dgm:t>
        <a:bodyPr/>
        <a:lstStyle/>
        <a:p>
          <a:r>
            <a:rPr lang="es-ES" sz="1800" dirty="0">
              <a:effectLst/>
              <a:latin typeface="Arial" panose="020B0604020202020204" pitchFamily="34" charset="0"/>
              <a:ea typeface="Calibri" panose="020F0502020204030204" pitchFamily="34" charset="0"/>
              <a:cs typeface="Arial" panose="020B0604020202020204" pitchFamily="34" charset="0"/>
            </a:rPr>
            <a:t>De conformidad con el ET, el artículo 4 establece la estructura de la negociación colectiva en el sector. </a:t>
          </a:r>
        </a:p>
      </dgm:t>
    </dgm:pt>
    <dgm:pt modelId="{11E6DFDB-1CB0-4345-9789-69F37408B857}" type="parTrans" cxnId="{1B0FD3A3-F03C-4010-9FFE-05F7B326D2D4}">
      <dgm:prSet/>
      <dgm:spPr/>
      <dgm:t>
        <a:bodyPr/>
        <a:lstStyle/>
        <a:p>
          <a:endParaRPr lang="es-ES"/>
        </a:p>
      </dgm:t>
    </dgm:pt>
    <dgm:pt modelId="{EE3822A4-941B-4FEE-982E-0C51EE377CB6}" type="sibTrans" cxnId="{1B0FD3A3-F03C-4010-9FFE-05F7B326D2D4}">
      <dgm:prSet/>
      <dgm:spPr/>
      <dgm:t>
        <a:bodyPr/>
        <a:lstStyle/>
        <a:p>
          <a:endParaRPr lang="es-ES"/>
        </a:p>
      </dgm:t>
    </dgm:pt>
    <dgm:pt modelId="{590BF8B9-4442-4547-A3DC-4363A8DCEE28}">
      <dgm:prSet/>
      <dgm:spPr/>
      <dgm:t>
        <a:bodyPr/>
        <a:lstStyle/>
        <a:p>
          <a:r>
            <a:rPr lang="es-ES" b="1" dirty="0">
              <a:solidFill>
                <a:schemeClr val="tx2"/>
              </a:solidFill>
              <a:latin typeface="Arial" panose="020B0604020202020204" pitchFamily="34" charset="0"/>
              <a:cs typeface="Arial" panose="020B0604020202020204" pitchFamily="34" charset="0"/>
            </a:rPr>
            <a:t>CONTRATACIÓN</a:t>
          </a:r>
        </a:p>
      </dgm:t>
    </dgm:pt>
    <dgm:pt modelId="{A637F7A6-69C2-4631-8264-106792071AA2}" type="parTrans" cxnId="{5E4647DA-C3DA-447F-A933-93B35C5AE7F7}">
      <dgm:prSet/>
      <dgm:spPr/>
      <dgm:t>
        <a:bodyPr/>
        <a:lstStyle/>
        <a:p>
          <a:endParaRPr lang="es-ES"/>
        </a:p>
      </dgm:t>
    </dgm:pt>
    <dgm:pt modelId="{41E404B5-CD81-4FAE-B657-48A0B48E0665}" type="sibTrans" cxnId="{5E4647DA-C3DA-447F-A933-93B35C5AE7F7}">
      <dgm:prSet/>
      <dgm:spPr/>
      <dgm:t>
        <a:bodyPr/>
        <a:lstStyle/>
        <a:p>
          <a:endParaRPr lang="es-ES"/>
        </a:p>
      </dgm:t>
    </dgm:pt>
    <dgm:pt modelId="{304A828B-76E5-4BAB-B33C-A26BF91EFD61}">
      <dgm:prSet custT="1"/>
      <dgm:spPr/>
      <dgm:t>
        <a:bodyPr/>
        <a:lstStyle/>
        <a:p>
          <a:r>
            <a:rPr lang="es-ES" sz="1800" dirty="0">
              <a:solidFill>
                <a:schemeClr val="tx2"/>
              </a:solidFill>
              <a:latin typeface="Arial" panose="020B0604020202020204" pitchFamily="34" charset="0"/>
              <a:cs typeface="Arial" panose="020B0604020202020204" pitchFamily="34" charset="0"/>
            </a:rPr>
            <a:t>Se ha actualizado este apartado para adaptarlo a la reforma laboral. </a:t>
          </a:r>
        </a:p>
      </dgm:t>
    </dgm:pt>
    <dgm:pt modelId="{D523B923-0330-44A6-8095-F1DD33194BDD}" type="parTrans" cxnId="{5B7B549B-DDA0-41E8-AFC8-A71676D6B853}">
      <dgm:prSet/>
      <dgm:spPr/>
      <dgm:t>
        <a:bodyPr/>
        <a:lstStyle/>
        <a:p>
          <a:endParaRPr lang="es-ES"/>
        </a:p>
      </dgm:t>
    </dgm:pt>
    <dgm:pt modelId="{2FB0325B-7D33-4D27-9F2B-D9465B78C79D}" type="sibTrans" cxnId="{5B7B549B-DDA0-41E8-AFC8-A71676D6B853}">
      <dgm:prSet/>
      <dgm:spPr/>
      <dgm:t>
        <a:bodyPr/>
        <a:lstStyle/>
        <a:p>
          <a:endParaRPr lang="es-ES"/>
        </a:p>
      </dgm:t>
    </dgm:pt>
    <dgm:pt modelId="{F1DE02C6-833D-455C-9F84-51D7E9287D16}">
      <dgm:prSet custT="1"/>
      <dgm:spPr/>
      <dgm:t>
        <a:bodyPr/>
        <a:lstStyle/>
        <a:p>
          <a:r>
            <a:rPr lang="es-ES" sz="1800" dirty="0">
              <a:solidFill>
                <a:schemeClr val="bg1"/>
              </a:solidFill>
              <a:latin typeface="Arial" panose="020B0604020202020204" pitchFamily="34" charset="0"/>
              <a:cs typeface="Arial" panose="020B0604020202020204" pitchFamily="34" charset="0"/>
            </a:rPr>
            <a:t>Se mantiene también lo pactado en el Acuerdo Parcial de 2022: el contrato de trabajo fijo discontinuo podrá concertarse, tanto a tiempo completo, como a tiempo parcial y los contratos de duración determinada por circunstancias de la producción tendrán una duración máxima de un año.</a:t>
          </a:r>
        </a:p>
      </dgm:t>
    </dgm:pt>
    <dgm:pt modelId="{53AA369E-B876-48D2-9DD3-427601ED6D8C}" type="parTrans" cxnId="{F8F66200-AA8D-41CC-B37B-FCBB968433BE}">
      <dgm:prSet/>
      <dgm:spPr/>
      <dgm:t>
        <a:bodyPr/>
        <a:lstStyle/>
        <a:p>
          <a:endParaRPr lang="es-ES"/>
        </a:p>
      </dgm:t>
    </dgm:pt>
    <dgm:pt modelId="{0B379358-4749-410E-AE5C-639B41DF8DEF}" type="sibTrans" cxnId="{F8F66200-AA8D-41CC-B37B-FCBB968433BE}">
      <dgm:prSet/>
      <dgm:spPr/>
      <dgm:t>
        <a:bodyPr/>
        <a:lstStyle/>
        <a:p>
          <a:endParaRPr lang="es-ES"/>
        </a:p>
      </dgm:t>
    </dgm:pt>
    <dgm:pt modelId="{95503BBD-347D-4D14-A8EA-2D492834854A}">
      <dgm:prSet/>
      <dgm:spPr/>
      <dgm:t>
        <a:bodyPr/>
        <a:lstStyle/>
        <a:p>
          <a:r>
            <a:rPr lang="es-ES" b="1" dirty="0">
              <a:solidFill>
                <a:schemeClr val="tx2"/>
              </a:solidFill>
              <a:latin typeface="Arial" panose="020B0604020202020204" pitchFamily="34" charset="0"/>
              <a:cs typeface="Arial" panose="020B0604020202020204" pitchFamily="34" charset="0"/>
            </a:rPr>
            <a:t>AUSENCIAS JUSTIFICADAS</a:t>
          </a:r>
          <a:r>
            <a:rPr lang="es-ES" dirty="0">
              <a:solidFill>
                <a:schemeClr val="tx2"/>
              </a:solidFill>
            </a:rPr>
            <a:t>. </a:t>
          </a:r>
        </a:p>
      </dgm:t>
    </dgm:pt>
    <dgm:pt modelId="{80D94253-C666-46E3-8B6F-ADA8D6AF8A42}" type="parTrans" cxnId="{E0675F7D-DEA7-4087-87B0-E9E7D7DFDA8E}">
      <dgm:prSet/>
      <dgm:spPr/>
      <dgm:t>
        <a:bodyPr/>
        <a:lstStyle/>
        <a:p>
          <a:endParaRPr lang="es-ES"/>
        </a:p>
      </dgm:t>
    </dgm:pt>
    <dgm:pt modelId="{7015A525-7510-44A8-9CCE-2B2D340AFC2C}" type="sibTrans" cxnId="{E0675F7D-DEA7-4087-87B0-E9E7D7DFDA8E}">
      <dgm:prSet/>
      <dgm:spPr/>
      <dgm:t>
        <a:bodyPr/>
        <a:lstStyle/>
        <a:p>
          <a:endParaRPr lang="es-ES"/>
        </a:p>
      </dgm:t>
    </dgm:pt>
    <dgm:pt modelId="{CA691143-2B9D-4C92-92C5-0E6E8B6A0FEC}">
      <dgm:prSet custT="1"/>
      <dgm:spPr/>
      <dgm:t>
        <a:bodyPr/>
        <a:lstStyle/>
        <a:p>
          <a:r>
            <a:rPr lang="es-ES" sz="1800" dirty="0">
              <a:solidFill>
                <a:schemeClr val="bg1"/>
              </a:solidFill>
              <a:latin typeface="Arial" panose="020B0604020202020204" pitchFamily="34" charset="0"/>
              <a:cs typeface="Arial" panose="020B0604020202020204" pitchFamily="34" charset="0"/>
            </a:rPr>
            <a:t>Se adapta a las previsiones del ET.</a:t>
          </a:r>
        </a:p>
      </dgm:t>
    </dgm:pt>
    <dgm:pt modelId="{7107A83E-6151-4221-BAFB-72FE1B67A3CC}" type="parTrans" cxnId="{7AC51277-DCC5-460D-99AA-0A2973D49264}">
      <dgm:prSet/>
      <dgm:spPr/>
      <dgm:t>
        <a:bodyPr/>
        <a:lstStyle/>
        <a:p>
          <a:endParaRPr lang="es-ES"/>
        </a:p>
      </dgm:t>
    </dgm:pt>
    <dgm:pt modelId="{BA0B1094-FC1A-4BFF-A491-6D2EA8C9A2F4}" type="sibTrans" cxnId="{7AC51277-DCC5-460D-99AA-0A2973D49264}">
      <dgm:prSet/>
      <dgm:spPr/>
      <dgm:t>
        <a:bodyPr/>
        <a:lstStyle/>
        <a:p>
          <a:endParaRPr lang="es-ES"/>
        </a:p>
      </dgm:t>
    </dgm:pt>
    <dgm:pt modelId="{95A16619-2F28-4B03-8837-40AA26B8F30E}" type="pres">
      <dgm:prSet presAssocID="{C2CD18AE-F495-4786-82CC-9EE2A2B1F50B}" presName="theList" presStyleCnt="0">
        <dgm:presLayoutVars>
          <dgm:dir/>
          <dgm:animLvl val="lvl"/>
          <dgm:resizeHandles val="exact"/>
        </dgm:presLayoutVars>
      </dgm:prSet>
      <dgm:spPr/>
    </dgm:pt>
    <dgm:pt modelId="{E4D6B4F8-C716-4FC0-8D99-7955F0BB4C3E}" type="pres">
      <dgm:prSet presAssocID="{9DEE0DEC-9DDC-420D-99C7-1B83CE3D0205}" presName="compNode" presStyleCnt="0"/>
      <dgm:spPr/>
    </dgm:pt>
    <dgm:pt modelId="{3B1DFEFA-1D00-436D-9DEC-9BF897414083}" type="pres">
      <dgm:prSet presAssocID="{9DEE0DEC-9DDC-420D-99C7-1B83CE3D0205}" presName="aNode" presStyleLbl="bgShp" presStyleIdx="0" presStyleCnt="3"/>
      <dgm:spPr/>
    </dgm:pt>
    <dgm:pt modelId="{9737C4DA-CDE9-4172-BA19-5F7B307A91A8}" type="pres">
      <dgm:prSet presAssocID="{9DEE0DEC-9DDC-420D-99C7-1B83CE3D0205}" presName="textNode" presStyleLbl="bgShp" presStyleIdx="0" presStyleCnt="3"/>
      <dgm:spPr/>
    </dgm:pt>
    <dgm:pt modelId="{CBFCFC48-3C75-46FF-9278-1B75D01E4DBD}" type="pres">
      <dgm:prSet presAssocID="{9DEE0DEC-9DDC-420D-99C7-1B83CE3D0205}" presName="compChildNode" presStyleCnt="0"/>
      <dgm:spPr/>
    </dgm:pt>
    <dgm:pt modelId="{975A6674-C67C-4081-9DBC-F658B469810B}" type="pres">
      <dgm:prSet presAssocID="{9DEE0DEC-9DDC-420D-99C7-1B83CE3D0205}" presName="theInnerList" presStyleCnt="0"/>
      <dgm:spPr/>
    </dgm:pt>
    <dgm:pt modelId="{F97E7D5D-9F25-4E3E-ACD0-E8FA257DE1CC}" type="pres">
      <dgm:prSet presAssocID="{07707650-EDFB-4335-93A1-595C14AE2690}" presName="childNode" presStyleLbl="node1" presStyleIdx="0" presStyleCnt="4">
        <dgm:presLayoutVars>
          <dgm:bulletEnabled val="1"/>
        </dgm:presLayoutVars>
      </dgm:prSet>
      <dgm:spPr/>
    </dgm:pt>
    <dgm:pt modelId="{C0F3500D-8F5E-4A65-8846-67F1E85C811C}" type="pres">
      <dgm:prSet presAssocID="{9DEE0DEC-9DDC-420D-99C7-1B83CE3D0205}" presName="aSpace" presStyleCnt="0"/>
      <dgm:spPr/>
    </dgm:pt>
    <dgm:pt modelId="{62A72316-0084-4669-BA21-613ED34B320F}" type="pres">
      <dgm:prSet presAssocID="{590BF8B9-4442-4547-A3DC-4363A8DCEE28}" presName="compNode" presStyleCnt="0"/>
      <dgm:spPr/>
    </dgm:pt>
    <dgm:pt modelId="{9758B41A-FF01-475B-8639-CE23039DC196}" type="pres">
      <dgm:prSet presAssocID="{590BF8B9-4442-4547-A3DC-4363A8DCEE28}" presName="aNode" presStyleLbl="bgShp" presStyleIdx="1" presStyleCnt="3" custScaleX="233543"/>
      <dgm:spPr/>
    </dgm:pt>
    <dgm:pt modelId="{E254A9A7-8B69-4084-892D-C1A81F606E83}" type="pres">
      <dgm:prSet presAssocID="{590BF8B9-4442-4547-A3DC-4363A8DCEE28}" presName="textNode" presStyleLbl="bgShp" presStyleIdx="1" presStyleCnt="3"/>
      <dgm:spPr/>
    </dgm:pt>
    <dgm:pt modelId="{0E864BA5-5562-40EC-AEF5-8EF8DD3E9CE4}" type="pres">
      <dgm:prSet presAssocID="{590BF8B9-4442-4547-A3DC-4363A8DCEE28}" presName="compChildNode" presStyleCnt="0"/>
      <dgm:spPr/>
    </dgm:pt>
    <dgm:pt modelId="{12C871AB-5C6B-447C-9830-71DAFEBBB372}" type="pres">
      <dgm:prSet presAssocID="{590BF8B9-4442-4547-A3DC-4363A8DCEE28}" presName="theInnerList" presStyleCnt="0"/>
      <dgm:spPr/>
    </dgm:pt>
    <dgm:pt modelId="{B0A3CA1C-F65D-4104-94BB-0A780E09ACEF}" type="pres">
      <dgm:prSet presAssocID="{304A828B-76E5-4BAB-B33C-A26BF91EFD61}" presName="childNode" presStyleLbl="node1" presStyleIdx="1" presStyleCnt="4" custScaleX="235533" custLinFactY="-13798" custLinFactNeighborX="-1907" custLinFactNeighborY="-100000">
        <dgm:presLayoutVars>
          <dgm:bulletEnabled val="1"/>
        </dgm:presLayoutVars>
      </dgm:prSet>
      <dgm:spPr/>
    </dgm:pt>
    <dgm:pt modelId="{8E71C44E-26D8-4818-8884-3A69F6868B29}" type="pres">
      <dgm:prSet presAssocID="{304A828B-76E5-4BAB-B33C-A26BF91EFD61}" presName="aSpace2" presStyleCnt="0"/>
      <dgm:spPr/>
    </dgm:pt>
    <dgm:pt modelId="{34189B9C-4D47-4BAE-B5A7-7E3313A53D16}" type="pres">
      <dgm:prSet presAssocID="{F1DE02C6-833D-455C-9F84-51D7E9287D16}" presName="childNode" presStyleLbl="node1" presStyleIdx="2" presStyleCnt="4" custScaleX="238554" custScaleY="254515">
        <dgm:presLayoutVars>
          <dgm:bulletEnabled val="1"/>
        </dgm:presLayoutVars>
      </dgm:prSet>
      <dgm:spPr/>
    </dgm:pt>
    <dgm:pt modelId="{0880A4AB-7E3B-4BF5-A4CE-A9ECD07926A6}" type="pres">
      <dgm:prSet presAssocID="{590BF8B9-4442-4547-A3DC-4363A8DCEE28}" presName="aSpace" presStyleCnt="0"/>
      <dgm:spPr/>
    </dgm:pt>
    <dgm:pt modelId="{787E49EA-6B68-4A95-A4E1-2CD17A44628F}" type="pres">
      <dgm:prSet presAssocID="{95503BBD-347D-4D14-A8EA-2D492834854A}" presName="compNode" presStyleCnt="0"/>
      <dgm:spPr/>
    </dgm:pt>
    <dgm:pt modelId="{BFCA1241-1518-4456-8652-3303FD45B5EF}" type="pres">
      <dgm:prSet presAssocID="{95503BBD-347D-4D14-A8EA-2D492834854A}" presName="aNode" presStyleLbl="bgShp" presStyleIdx="2" presStyleCnt="3"/>
      <dgm:spPr/>
    </dgm:pt>
    <dgm:pt modelId="{907C776E-352E-4110-A0A6-7AF53273F781}" type="pres">
      <dgm:prSet presAssocID="{95503BBD-347D-4D14-A8EA-2D492834854A}" presName="textNode" presStyleLbl="bgShp" presStyleIdx="2" presStyleCnt="3"/>
      <dgm:spPr/>
    </dgm:pt>
    <dgm:pt modelId="{A1FD180F-2AA5-4397-BB81-4C4DE83B5483}" type="pres">
      <dgm:prSet presAssocID="{95503BBD-347D-4D14-A8EA-2D492834854A}" presName="compChildNode" presStyleCnt="0"/>
      <dgm:spPr/>
    </dgm:pt>
    <dgm:pt modelId="{408EDC4D-9C67-47AA-A9CF-D9C9D1496D6D}" type="pres">
      <dgm:prSet presAssocID="{95503BBD-347D-4D14-A8EA-2D492834854A}" presName="theInnerList" presStyleCnt="0"/>
      <dgm:spPr/>
    </dgm:pt>
    <dgm:pt modelId="{3CC29796-9C87-455A-B2EE-2AD2C4A98436}" type="pres">
      <dgm:prSet presAssocID="{CA691143-2B9D-4C92-92C5-0E6E8B6A0FEC}" presName="childNode" presStyleLbl="node1" presStyleIdx="3" presStyleCnt="4">
        <dgm:presLayoutVars>
          <dgm:bulletEnabled val="1"/>
        </dgm:presLayoutVars>
      </dgm:prSet>
      <dgm:spPr/>
    </dgm:pt>
  </dgm:ptLst>
  <dgm:cxnLst>
    <dgm:cxn modelId="{F8F66200-AA8D-41CC-B37B-FCBB968433BE}" srcId="{590BF8B9-4442-4547-A3DC-4363A8DCEE28}" destId="{F1DE02C6-833D-455C-9F84-51D7E9287D16}" srcOrd="1" destOrd="0" parTransId="{53AA369E-B876-48D2-9DD3-427601ED6D8C}" sibTransId="{0B379358-4749-410E-AE5C-639B41DF8DEF}"/>
    <dgm:cxn modelId="{D6521425-FF43-4EA2-B001-31DA1A8FFC26}" type="presOf" srcId="{F1DE02C6-833D-455C-9F84-51D7E9287D16}" destId="{34189B9C-4D47-4BAE-B5A7-7E3313A53D16}" srcOrd="0" destOrd="0" presId="urn:microsoft.com/office/officeart/2005/8/layout/lProcess2"/>
    <dgm:cxn modelId="{2AB0485C-0EED-473D-B03E-FFA5E4749697}" type="presOf" srcId="{9DEE0DEC-9DDC-420D-99C7-1B83CE3D0205}" destId="{3B1DFEFA-1D00-436D-9DEC-9BF897414083}" srcOrd="0" destOrd="0" presId="urn:microsoft.com/office/officeart/2005/8/layout/lProcess2"/>
    <dgm:cxn modelId="{47308B61-0EF9-41EF-8F76-DF7394BC9EC4}" srcId="{C2CD18AE-F495-4786-82CC-9EE2A2B1F50B}" destId="{9DEE0DEC-9DDC-420D-99C7-1B83CE3D0205}" srcOrd="0" destOrd="0" parTransId="{57DEBF94-0D01-43DA-B356-3C02CAC8C1A8}" sibTransId="{7BE6DCAC-E403-4AFA-BB78-7721DC128CD4}"/>
    <dgm:cxn modelId="{B8658171-BC7B-4336-AC96-B724B37587DA}" type="presOf" srcId="{9DEE0DEC-9DDC-420D-99C7-1B83CE3D0205}" destId="{9737C4DA-CDE9-4172-BA19-5F7B307A91A8}" srcOrd="1" destOrd="0" presId="urn:microsoft.com/office/officeart/2005/8/layout/lProcess2"/>
    <dgm:cxn modelId="{7AC51277-DCC5-460D-99AA-0A2973D49264}" srcId="{95503BBD-347D-4D14-A8EA-2D492834854A}" destId="{CA691143-2B9D-4C92-92C5-0E6E8B6A0FEC}" srcOrd="0" destOrd="0" parTransId="{7107A83E-6151-4221-BAFB-72FE1B67A3CC}" sibTransId="{BA0B1094-FC1A-4BFF-A491-6D2EA8C9A2F4}"/>
    <dgm:cxn modelId="{E0675F7D-DEA7-4087-87B0-E9E7D7DFDA8E}" srcId="{C2CD18AE-F495-4786-82CC-9EE2A2B1F50B}" destId="{95503BBD-347D-4D14-A8EA-2D492834854A}" srcOrd="2" destOrd="0" parTransId="{80D94253-C666-46E3-8B6F-ADA8D6AF8A42}" sibTransId="{7015A525-7510-44A8-9CCE-2B2D340AFC2C}"/>
    <dgm:cxn modelId="{A3408C7E-F38F-449E-9D35-DC0357293C39}" type="presOf" srcId="{CA691143-2B9D-4C92-92C5-0E6E8B6A0FEC}" destId="{3CC29796-9C87-455A-B2EE-2AD2C4A98436}" srcOrd="0" destOrd="0" presId="urn:microsoft.com/office/officeart/2005/8/layout/lProcess2"/>
    <dgm:cxn modelId="{6998D290-5978-4D1F-9BE8-64930D6E9496}" type="presOf" srcId="{07707650-EDFB-4335-93A1-595C14AE2690}" destId="{F97E7D5D-9F25-4E3E-ACD0-E8FA257DE1CC}" srcOrd="0" destOrd="0" presId="urn:microsoft.com/office/officeart/2005/8/layout/lProcess2"/>
    <dgm:cxn modelId="{5B7B549B-DDA0-41E8-AFC8-A71676D6B853}" srcId="{590BF8B9-4442-4547-A3DC-4363A8DCEE28}" destId="{304A828B-76E5-4BAB-B33C-A26BF91EFD61}" srcOrd="0" destOrd="0" parTransId="{D523B923-0330-44A6-8095-F1DD33194BDD}" sibTransId="{2FB0325B-7D33-4D27-9F2B-D9465B78C79D}"/>
    <dgm:cxn modelId="{1B0FD3A3-F03C-4010-9FFE-05F7B326D2D4}" srcId="{9DEE0DEC-9DDC-420D-99C7-1B83CE3D0205}" destId="{07707650-EDFB-4335-93A1-595C14AE2690}" srcOrd="0" destOrd="0" parTransId="{11E6DFDB-1CB0-4345-9789-69F37408B857}" sibTransId="{EE3822A4-941B-4FEE-982E-0C51EE377CB6}"/>
    <dgm:cxn modelId="{B548FCA6-0964-4C0C-B2C8-8296459DCB32}" type="presOf" srcId="{590BF8B9-4442-4547-A3DC-4363A8DCEE28}" destId="{E254A9A7-8B69-4084-892D-C1A81F606E83}" srcOrd="1" destOrd="0" presId="urn:microsoft.com/office/officeart/2005/8/layout/lProcess2"/>
    <dgm:cxn modelId="{FC06ADC2-6203-43A3-BD50-54F9C0CC6509}" type="presOf" srcId="{95503BBD-347D-4D14-A8EA-2D492834854A}" destId="{907C776E-352E-4110-A0A6-7AF53273F781}" srcOrd="1" destOrd="0" presId="urn:microsoft.com/office/officeart/2005/8/layout/lProcess2"/>
    <dgm:cxn modelId="{5E4647DA-C3DA-447F-A933-93B35C5AE7F7}" srcId="{C2CD18AE-F495-4786-82CC-9EE2A2B1F50B}" destId="{590BF8B9-4442-4547-A3DC-4363A8DCEE28}" srcOrd="1" destOrd="0" parTransId="{A637F7A6-69C2-4631-8264-106792071AA2}" sibTransId="{41E404B5-CD81-4FAE-B657-48A0B48E0665}"/>
    <dgm:cxn modelId="{CEA9D9DF-B7BF-4057-8397-E2E2E7FBFB85}" type="presOf" srcId="{95503BBD-347D-4D14-A8EA-2D492834854A}" destId="{BFCA1241-1518-4456-8652-3303FD45B5EF}" srcOrd="0" destOrd="0" presId="urn:microsoft.com/office/officeart/2005/8/layout/lProcess2"/>
    <dgm:cxn modelId="{4852C3E0-15F5-4F7F-BB67-67BB450B97A9}" type="presOf" srcId="{304A828B-76E5-4BAB-B33C-A26BF91EFD61}" destId="{B0A3CA1C-F65D-4104-94BB-0A780E09ACEF}" srcOrd="0" destOrd="0" presId="urn:microsoft.com/office/officeart/2005/8/layout/lProcess2"/>
    <dgm:cxn modelId="{5B55F6F2-132E-40E3-AC66-DC248D6A0F56}" type="presOf" srcId="{C2CD18AE-F495-4786-82CC-9EE2A2B1F50B}" destId="{95A16619-2F28-4B03-8837-40AA26B8F30E}" srcOrd="0" destOrd="0" presId="urn:microsoft.com/office/officeart/2005/8/layout/lProcess2"/>
    <dgm:cxn modelId="{C87B49F6-1BA3-495D-BBF9-0811EFCB28B4}" type="presOf" srcId="{590BF8B9-4442-4547-A3DC-4363A8DCEE28}" destId="{9758B41A-FF01-475B-8639-CE23039DC196}" srcOrd="0" destOrd="0" presId="urn:microsoft.com/office/officeart/2005/8/layout/lProcess2"/>
    <dgm:cxn modelId="{E5422A39-5A8C-495A-93DE-0BAF8533BF60}" type="presParOf" srcId="{95A16619-2F28-4B03-8837-40AA26B8F30E}" destId="{E4D6B4F8-C716-4FC0-8D99-7955F0BB4C3E}" srcOrd="0" destOrd="0" presId="urn:microsoft.com/office/officeart/2005/8/layout/lProcess2"/>
    <dgm:cxn modelId="{35685311-F561-4667-BD58-689A3915206A}" type="presParOf" srcId="{E4D6B4F8-C716-4FC0-8D99-7955F0BB4C3E}" destId="{3B1DFEFA-1D00-436D-9DEC-9BF897414083}" srcOrd="0" destOrd="0" presId="urn:microsoft.com/office/officeart/2005/8/layout/lProcess2"/>
    <dgm:cxn modelId="{C8B93F52-3620-4D85-A42E-3482E6151BB9}" type="presParOf" srcId="{E4D6B4F8-C716-4FC0-8D99-7955F0BB4C3E}" destId="{9737C4DA-CDE9-4172-BA19-5F7B307A91A8}" srcOrd="1" destOrd="0" presId="urn:microsoft.com/office/officeart/2005/8/layout/lProcess2"/>
    <dgm:cxn modelId="{64B01E17-F87D-4A96-8379-5E723F3F5E69}" type="presParOf" srcId="{E4D6B4F8-C716-4FC0-8D99-7955F0BB4C3E}" destId="{CBFCFC48-3C75-46FF-9278-1B75D01E4DBD}" srcOrd="2" destOrd="0" presId="urn:microsoft.com/office/officeart/2005/8/layout/lProcess2"/>
    <dgm:cxn modelId="{8C19543F-2D5E-46AC-9A9C-56835BED3AB4}" type="presParOf" srcId="{CBFCFC48-3C75-46FF-9278-1B75D01E4DBD}" destId="{975A6674-C67C-4081-9DBC-F658B469810B}" srcOrd="0" destOrd="0" presId="urn:microsoft.com/office/officeart/2005/8/layout/lProcess2"/>
    <dgm:cxn modelId="{23495C33-6FD6-4627-81E3-B2D6C2CCEA0C}" type="presParOf" srcId="{975A6674-C67C-4081-9DBC-F658B469810B}" destId="{F97E7D5D-9F25-4E3E-ACD0-E8FA257DE1CC}" srcOrd="0" destOrd="0" presId="urn:microsoft.com/office/officeart/2005/8/layout/lProcess2"/>
    <dgm:cxn modelId="{7C7C39F8-55DB-4917-9BB8-D95F922E7F3E}" type="presParOf" srcId="{95A16619-2F28-4B03-8837-40AA26B8F30E}" destId="{C0F3500D-8F5E-4A65-8846-67F1E85C811C}" srcOrd="1" destOrd="0" presId="urn:microsoft.com/office/officeart/2005/8/layout/lProcess2"/>
    <dgm:cxn modelId="{D46B6AA8-3089-4B40-B7C6-5766431FBA01}" type="presParOf" srcId="{95A16619-2F28-4B03-8837-40AA26B8F30E}" destId="{62A72316-0084-4669-BA21-613ED34B320F}" srcOrd="2" destOrd="0" presId="urn:microsoft.com/office/officeart/2005/8/layout/lProcess2"/>
    <dgm:cxn modelId="{0E7B3482-B9AB-4F17-97C9-0F2F7B19F9CB}" type="presParOf" srcId="{62A72316-0084-4669-BA21-613ED34B320F}" destId="{9758B41A-FF01-475B-8639-CE23039DC196}" srcOrd="0" destOrd="0" presId="urn:microsoft.com/office/officeart/2005/8/layout/lProcess2"/>
    <dgm:cxn modelId="{94892CF3-8A8D-494D-998A-066DCCD73CF2}" type="presParOf" srcId="{62A72316-0084-4669-BA21-613ED34B320F}" destId="{E254A9A7-8B69-4084-892D-C1A81F606E83}" srcOrd="1" destOrd="0" presId="urn:microsoft.com/office/officeart/2005/8/layout/lProcess2"/>
    <dgm:cxn modelId="{C7D2810D-8A2D-43D9-A357-289971550A87}" type="presParOf" srcId="{62A72316-0084-4669-BA21-613ED34B320F}" destId="{0E864BA5-5562-40EC-AEF5-8EF8DD3E9CE4}" srcOrd="2" destOrd="0" presId="urn:microsoft.com/office/officeart/2005/8/layout/lProcess2"/>
    <dgm:cxn modelId="{EDACF9F6-2826-407D-ABA7-9B59C270456D}" type="presParOf" srcId="{0E864BA5-5562-40EC-AEF5-8EF8DD3E9CE4}" destId="{12C871AB-5C6B-447C-9830-71DAFEBBB372}" srcOrd="0" destOrd="0" presId="urn:microsoft.com/office/officeart/2005/8/layout/lProcess2"/>
    <dgm:cxn modelId="{152E0713-7160-4494-AA91-DCED4DFC546F}" type="presParOf" srcId="{12C871AB-5C6B-447C-9830-71DAFEBBB372}" destId="{B0A3CA1C-F65D-4104-94BB-0A780E09ACEF}" srcOrd="0" destOrd="0" presId="urn:microsoft.com/office/officeart/2005/8/layout/lProcess2"/>
    <dgm:cxn modelId="{B193D371-C4B8-4E6D-932D-BD684566B506}" type="presParOf" srcId="{12C871AB-5C6B-447C-9830-71DAFEBBB372}" destId="{8E71C44E-26D8-4818-8884-3A69F6868B29}" srcOrd="1" destOrd="0" presId="urn:microsoft.com/office/officeart/2005/8/layout/lProcess2"/>
    <dgm:cxn modelId="{572EE69C-D564-4151-B124-90C2C5EC752D}" type="presParOf" srcId="{12C871AB-5C6B-447C-9830-71DAFEBBB372}" destId="{34189B9C-4D47-4BAE-B5A7-7E3313A53D16}" srcOrd="2" destOrd="0" presId="urn:microsoft.com/office/officeart/2005/8/layout/lProcess2"/>
    <dgm:cxn modelId="{1450EAC4-ADE6-4801-87B2-0F28C6E16903}" type="presParOf" srcId="{95A16619-2F28-4B03-8837-40AA26B8F30E}" destId="{0880A4AB-7E3B-4BF5-A4CE-A9ECD07926A6}" srcOrd="3" destOrd="0" presId="urn:microsoft.com/office/officeart/2005/8/layout/lProcess2"/>
    <dgm:cxn modelId="{7FF7B3B0-7C24-4F10-B1EA-A31505441559}" type="presParOf" srcId="{95A16619-2F28-4B03-8837-40AA26B8F30E}" destId="{787E49EA-6B68-4A95-A4E1-2CD17A44628F}" srcOrd="4" destOrd="0" presId="urn:microsoft.com/office/officeart/2005/8/layout/lProcess2"/>
    <dgm:cxn modelId="{A9A24EC6-E958-47AD-A79F-AF878AD02562}" type="presParOf" srcId="{787E49EA-6B68-4A95-A4E1-2CD17A44628F}" destId="{BFCA1241-1518-4456-8652-3303FD45B5EF}" srcOrd="0" destOrd="0" presId="urn:microsoft.com/office/officeart/2005/8/layout/lProcess2"/>
    <dgm:cxn modelId="{3E3EED7F-DC3A-4AAA-8938-F0C29112443F}" type="presParOf" srcId="{787E49EA-6B68-4A95-A4E1-2CD17A44628F}" destId="{907C776E-352E-4110-A0A6-7AF53273F781}" srcOrd="1" destOrd="0" presId="urn:microsoft.com/office/officeart/2005/8/layout/lProcess2"/>
    <dgm:cxn modelId="{F970C6A4-9033-49A5-A98F-7D7B30204ECE}" type="presParOf" srcId="{787E49EA-6B68-4A95-A4E1-2CD17A44628F}" destId="{A1FD180F-2AA5-4397-BB81-4C4DE83B5483}" srcOrd="2" destOrd="0" presId="urn:microsoft.com/office/officeart/2005/8/layout/lProcess2"/>
    <dgm:cxn modelId="{9781342E-8407-46A5-B205-01CC443ABE5E}" type="presParOf" srcId="{A1FD180F-2AA5-4397-BB81-4C4DE83B5483}" destId="{408EDC4D-9C67-47AA-A9CF-D9C9D1496D6D}" srcOrd="0" destOrd="0" presId="urn:microsoft.com/office/officeart/2005/8/layout/lProcess2"/>
    <dgm:cxn modelId="{024EDB29-0E5E-4CA6-B0E0-8EF9CB0BE32E}" type="presParOf" srcId="{408EDC4D-9C67-47AA-A9CF-D9C9D1496D6D}" destId="{3CC29796-9C87-455A-B2EE-2AD2C4A98436}"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9C02E2-D8A1-4D55-8C39-FAFE3CF19488}">
      <dsp:nvSpPr>
        <dsp:cNvPr id="0" name=""/>
        <dsp:cNvSpPr/>
      </dsp:nvSpPr>
      <dsp:spPr>
        <a:xfrm rot="5400000">
          <a:off x="1177301" y="1144172"/>
          <a:ext cx="1974316" cy="3285218"/>
        </a:xfrm>
        <a:prstGeom prst="corner">
          <a:avLst>
            <a:gd name="adj1" fmla="val 16120"/>
            <a:gd name="adj2" fmla="val 16110"/>
          </a:avLst>
        </a:prstGeom>
        <a:solidFill>
          <a:schemeClr val="accent4">
            <a:shade val="80000"/>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0206432-69B6-4316-B0C5-9DB8BF26A24C}">
      <dsp:nvSpPr>
        <dsp:cNvPr id="0" name=""/>
        <dsp:cNvSpPr/>
      </dsp:nvSpPr>
      <dsp:spPr>
        <a:xfrm>
          <a:off x="847738" y="2125745"/>
          <a:ext cx="2965913" cy="2599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0" i="0" kern="1200" dirty="0">
              <a:latin typeface="Arial" panose="020B0604020202020204" pitchFamily="34" charset="0"/>
              <a:cs typeface="Arial" panose="020B0604020202020204" pitchFamily="34" charset="0"/>
            </a:rPr>
            <a:t>Ley 3/2023, de 28 de febrero, de Empleo</a:t>
          </a:r>
          <a:endParaRPr lang="es-ES" sz="2000" kern="1200" dirty="0">
            <a:latin typeface="Arial" panose="020B0604020202020204" pitchFamily="34" charset="0"/>
            <a:cs typeface="Arial" panose="020B0604020202020204" pitchFamily="34" charset="0"/>
          </a:endParaRPr>
        </a:p>
      </dsp:txBody>
      <dsp:txXfrm>
        <a:off x="847738" y="2125745"/>
        <a:ext cx="2965913" cy="2599797"/>
      </dsp:txXfrm>
    </dsp:sp>
    <dsp:sp modelId="{3F1D1B1F-8676-4E32-A7E0-E33C81F2A069}">
      <dsp:nvSpPr>
        <dsp:cNvPr id="0" name=""/>
        <dsp:cNvSpPr/>
      </dsp:nvSpPr>
      <dsp:spPr>
        <a:xfrm>
          <a:off x="3254046" y="902311"/>
          <a:ext cx="559606" cy="559606"/>
        </a:xfrm>
        <a:prstGeom prst="triangle">
          <a:avLst>
            <a:gd name="adj" fmla="val 100000"/>
          </a:avLst>
        </a:prstGeom>
        <a:solidFill>
          <a:schemeClr val="accent4">
            <a:shade val="80000"/>
            <a:hueOff val="-67009"/>
            <a:satOff val="-5990"/>
            <a:lumOff val="8698"/>
            <a:alphaOff val="0"/>
          </a:schemeClr>
        </a:solidFill>
        <a:ln w="12700" cap="flat" cmpd="sng" algn="ctr">
          <a:solidFill>
            <a:schemeClr val="accent4">
              <a:shade val="80000"/>
              <a:hueOff val="-67009"/>
              <a:satOff val="-5990"/>
              <a:lumOff val="869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DB633DA-8EAF-4D94-978F-2B712F4A81EC}">
      <dsp:nvSpPr>
        <dsp:cNvPr id="0" name=""/>
        <dsp:cNvSpPr/>
      </dsp:nvSpPr>
      <dsp:spPr>
        <a:xfrm rot="5400000">
          <a:off x="4808158" y="245713"/>
          <a:ext cx="1974316" cy="3285218"/>
        </a:xfrm>
        <a:prstGeom prst="corner">
          <a:avLst>
            <a:gd name="adj1" fmla="val 16120"/>
            <a:gd name="adj2" fmla="val 16110"/>
          </a:avLst>
        </a:prstGeom>
        <a:solidFill>
          <a:schemeClr val="accent4">
            <a:shade val="80000"/>
            <a:hueOff val="-134018"/>
            <a:satOff val="-11980"/>
            <a:lumOff val="17397"/>
            <a:alphaOff val="0"/>
          </a:schemeClr>
        </a:solidFill>
        <a:ln w="12700" cap="flat" cmpd="sng" algn="ctr">
          <a:solidFill>
            <a:schemeClr val="accent4">
              <a:shade val="80000"/>
              <a:hueOff val="-134018"/>
              <a:satOff val="-11980"/>
              <a:lumOff val="17397"/>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0A61BDD-8FEE-4EA2-A5B2-E11AEDC15A62}">
      <dsp:nvSpPr>
        <dsp:cNvPr id="0" name=""/>
        <dsp:cNvSpPr/>
      </dsp:nvSpPr>
      <dsp:spPr>
        <a:xfrm>
          <a:off x="4584005" y="1300444"/>
          <a:ext cx="2792585" cy="2599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kern="1200" dirty="0">
              <a:latin typeface="Arial" panose="020B0604020202020204" pitchFamily="34" charset="0"/>
              <a:cs typeface="Arial" panose="020B0604020202020204" pitchFamily="34" charset="0"/>
            </a:rPr>
            <a:t>Real Decreto 438/2024, de 30 de abril, por el que se desarrollan la Cartera Común de Servicios del Sistema Nacional de Empleo y los servicios garantizados establecidos en la Ley 3/2023, de 28 de febrero, de Empleo.</a:t>
          </a:r>
        </a:p>
      </dsp:txBody>
      <dsp:txXfrm>
        <a:off x="4584005" y="1300444"/>
        <a:ext cx="2792585" cy="2599797"/>
      </dsp:txXfrm>
    </dsp:sp>
    <dsp:sp modelId="{AD722FD2-0BA6-4F30-B8E0-C36276FBE8CD}">
      <dsp:nvSpPr>
        <dsp:cNvPr id="0" name=""/>
        <dsp:cNvSpPr/>
      </dsp:nvSpPr>
      <dsp:spPr>
        <a:xfrm>
          <a:off x="6884903" y="3851"/>
          <a:ext cx="559606" cy="559606"/>
        </a:xfrm>
        <a:prstGeom prst="triangle">
          <a:avLst>
            <a:gd name="adj" fmla="val 100000"/>
          </a:avLst>
        </a:prstGeom>
        <a:solidFill>
          <a:schemeClr val="accent4">
            <a:shade val="80000"/>
            <a:hueOff val="-201028"/>
            <a:satOff val="-17970"/>
            <a:lumOff val="26095"/>
            <a:alphaOff val="0"/>
          </a:schemeClr>
        </a:solidFill>
        <a:ln w="12700" cap="flat" cmpd="sng" algn="ctr">
          <a:solidFill>
            <a:schemeClr val="accent4">
              <a:shade val="80000"/>
              <a:hueOff val="-201028"/>
              <a:satOff val="-17970"/>
              <a:lumOff val="2609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40B96E0-7BA4-4257-AC6A-662EE38133F7}">
      <dsp:nvSpPr>
        <dsp:cNvPr id="0" name=""/>
        <dsp:cNvSpPr/>
      </dsp:nvSpPr>
      <dsp:spPr>
        <a:xfrm rot="5400000">
          <a:off x="8439016" y="-652746"/>
          <a:ext cx="1974316" cy="3285218"/>
        </a:xfrm>
        <a:prstGeom prst="corner">
          <a:avLst>
            <a:gd name="adj1" fmla="val 16120"/>
            <a:gd name="adj2" fmla="val 16110"/>
          </a:avLst>
        </a:prstGeom>
        <a:solidFill>
          <a:schemeClr val="accent4">
            <a:shade val="80000"/>
            <a:hueOff val="-268037"/>
            <a:satOff val="-23960"/>
            <a:lumOff val="34794"/>
            <a:alphaOff val="0"/>
          </a:schemeClr>
        </a:solidFill>
        <a:ln w="12700" cap="flat" cmpd="sng" algn="ctr">
          <a:solidFill>
            <a:schemeClr val="accent4">
              <a:shade val="80000"/>
              <a:hueOff val="-268037"/>
              <a:satOff val="-23960"/>
              <a:lumOff val="3479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99E66EE-5696-4953-B8A5-3A16B1F09000}">
      <dsp:nvSpPr>
        <dsp:cNvPr id="0" name=""/>
        <dsp:cNvSpPr/>
      </dsp:nvSpPr>
      <dsp:spPr>
        <a:xfrm>
          <a:off x="8109453" y="328826"/>
          <a:ext cx="2965913" cy="25997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0" i="0" kern="1200" dirty="0">
              <a:latin typeface="Arial" panose="020B0604020202020204" pitchFamily="34" charset="0"/>
              <a:cs typeface="Arial" panose="020B0604020202020204" pitchFamily="34" charset="0"/>
            </a:rPr>
            <a:t>Real Decreto 818/2021, de 28 de septiembre, por el que se regulan los programas comunes de activación para el empleo del Sistema Nacional de Empleo.</a:t>
          </a:r>
          <a:endParaRPr lang="es-ES" sz="2000" kern="1200" dirty="0">
            <a:latin typeface="Arial" panose="020B0604020202020204" pitchFamily="34" charset="0"/>
            <a:cs typeface="Arial" panose="020B0604020202020204" pitchFamily="34" charset="0"/>
          </a:endParaRPr>
        </a:p>
      </dsp:txBody>
      <dsp:txXfrm>
        <a:off x="8109453" y="328826"/>
        <a:ext cx="2965913" cy="259979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B2846-C1CC-414E-BBA1-B5FB6243077C}">
      <dsp:nvSpPr>
        <dsp:cNvPr id="0" name=""/>
        <dsp:cNvSpPr/>
      </dsp:nvSpPr>
      <dsp:spPr>
        <a:xfrm>
          <a:off x="1445" y="0"/>
          <a:ext cx="3758282"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2"/>
              </a:solidFill>
              <a:latin typeface="Arial" panose="020B0604020202020204" pitchFamily="34" charset="0"/>
              <a:cs typeface="Arial" panose="020B0604020202020204" pitchFamily="34" charset="0"/>
            </a:rPr>
            <a:t>Permisos no retribuidos y excedencias.</a:t>
          </a:r>
          <a:endParaRPr lang="es-ES" sz="1800" kern="1200" dirty="0">
            <a:solidFill>
              <a:schemeClr val="bg1"/>
            </a:solidFill>
            <a:latin typeface="Arial" panose="020B0604020202020204" pitchFamily="34" charset="0"/>
            <a:cs typeface="Arial" panose="020B0604020202020204" pitchFamily="34" charset="0"/>
          </a:endParaRPr>
        </a:p>
      </dsp:txBody>
      <dsp:txXfrm>
        <a:off x="1445" y="0"/>
        <a:ext cx="3758282" cy="1233765"/>
      </dsp:txXfrm>
    </dsp:sp>
    <dsp:sp modelId="{7D62CDAC-05A7-4B23-8439-37A72F1E7F4D}">
      <dsp:nvSpPr>
        <dsp:cNvPr id="0" name=""/>
        <dsp:cNvSpPr/>
      </dsp:nvSpPr>
      <dsp:spPr>
        <a:xfrm>
          <a:off x="377273" y="1234970"/>
          <a:ext cx="3006625" cy="123999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2"/>
              </a:solidFill>
              <a:latin typeface="Arial" panose="020B0604020202020204" pitchFamily="34" charset="0"/>
              <a:cs typeface="Arial" panose="020B0604020202020204" pitchFamily="34" charset="0"/>
            </a:rPr>
            <a:t>Se mejora la excedencia para formación y perfeccionamiento profesional</a:t>
          </a:r>
        </a:p>
      </dsp:txBody>
      <dsp:txXfrm>
        <a:off x="413591" y="1271288"/>
        <a:ext cx="2933989" cy="1167354"/>
      </dsp:txXfrm>
    </dsp:sp>
    <dsp:sp modelId="{CCABF85E-A175-45B4-9846-6C8126D4C8A1}">
      <dsp:nvSpPr>
        <dsp:cNvPr id="0" name=""/>
        <dsp:cNvSpPr/>
      </dsp:nvSpPr>
      <dsp:spPr>
        <a:xfrm>
          <a:off x="377273" y="2665728"/>
          <a:ext cx="3006625" cy="1239990"/>
        </a:xfrm>
        <a:prstGeom prst="roundRect">
          <a:avLst>
            <a:gd name="adj" fmla="val 10000"/>
          </a:avLst>
        </a:prstGeom>
        <a:solidFill>
          <a:schemeClr val="accent4">
            <a:hueOff val="1980394"/>
            <a:satOff val="-5684"/>
            <a:lumOff val="-47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2"/>
              </a:solidFill>
              <a:latin typeface="Arial" panose="020B0604020202020204" pitchFamily="34" charset="0"/>
              <a:cs typeface="Arial" panose="020B0604020202020204" pitchFamily="34" charset="0"/>
            </a:rPr>
            <a:t>Se mejora la excedencia para mujeres victimas de violencia de género</a:t>
          </a:r>
        </a:p>
      </dsp:txBody>
      <dsp:txXfrm>
        <a:off x="413591" y="2702046"/>
        <a:ext cx="2933989" cy="1167354"/>
      </dsp:txXfrm>
    </dsp:sp>
    <dsp:sp modelId="{48281D94-1B8E-4107-9872-D8C2CAA9D9CE}">
      <dsp:nvSpPr>
        <dsp:cNvPr id="0" name=""/>
        <dsp:cNvSpPr/>
      </dsp:nvSpPr>
      <dsp:spPr>
        <a:xfrm>
          <a:off x="4041598" y="0"/>
          <a:ext cx="3758282"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2"/>
              </a:solidFill>
              <a:latin typeface="Arial" panose="020B0604020202020204" pitchFamily="34" charset="0"/>
              <a:cs typeface="Arial" panose="020B0604020202020204" pitchFamily="34" charset="0"/>
            </a:rPr>
            <a:t>Kilometraje, complemento de festividad y complemento de nocturnidad</a:t>
          </a:r>
        </a:p>
      </dsp:txBody>
      <dsp:txXfrm>
        <a:off x="4041598" y="0"/>
        <a:ext cx="3758282" cy="1233765"/>
      </dsp:txXfrm>
    </dsp:sp>
    <dsp:sp modelId="{ECBEF0BF-1D4C-4A7E-AF85-EEE7CCF2D90E}">
      <dsp:nvSpPr>
        <dsp:cNvPr id="0" name=""/>
        <dsp:cNvSpPr/>
      </dsp:nvSpPr>
      <dsp:spPr>
        <a:xfrm>
          <a:off x="4417427" y="1234117"/>
          <a:ext cx="3006625" cy="807951"/>
        </a:xfrm>
        <a:prstGeom prst="roundRect">
          <a:avLst>
            <a:gd name="adj" fmla="val 10000"/>
          </a:avLst>
        </a:prstGeom>
        <a:solidFill>
          <a:schemeClr val="accent4">
            <a:hueOff val="3960788"/>
            <a:satOff val="-11368"/>
            <a:lumOff val="-95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2"/>
              </a:solidFill>
              <a:latin typeface="Arial" panose="020B0604020202020204" pitchFamily="34" charset="0"/>
              <a:cs typeface="Arial" panose="020B0604020202020204" pitchFamily="34" charset="0"/>
            </a:rPr>
            <a:t>Cantidad de 0,26 euros por kilómetro</a:t>
          </a:r>
        </a:p>
      </dsp:txBody>
      <dsp:txXfrm>
        <a:off x="4441091" y="1257781"/>
        <a:ext cx="2959297" cy="760623"/>
      </dsp:txXfrm>
    </dsp:sp>
    <dsp:sp modelId="{D477FE24-B9D8-4D6D-8A89-D1491F0CA051}">
      <dsp:nvSpPr>
        <dsp:cNvPr id="0" name=""/>
        <dsp:cNvSpPr/>
      </dsp:nvSpPr>
      <dsp:spPr>
        <a:xfrm>
          <a:off x="4417427" y="2166369"/>
          <a:ext cx="3006625" cy="807951"/>
        </a:xfrm>
        <a:prstGeom prst="roundRect">
          <a:avLst>
            <a:gd name="adj" fmla="val 10000"/>
          </a:avLst>
        </a:prstGeom>
        <a:solidFill>
          <a:schemeClr val="accent4">
            <a:hueOff val="5941182"/>
            <a:satOff val="-17053"/>
            <a:lumOff val="-143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2"/>
              </a:solidFill>
              <a:latin typeface="Arial" panose="020B0604020202020204" pitchFamily="34" charset="0"/>
              <a:cs typeface="Arial" panose="020B0604020202020204" pitchFamily="34" charset="0"/>
            </a:rPr>
            <a:t>3,85 euros por hora efectivamente trabajadas en jornada festiva</a:t>
          </a:r>
        </a:p>
      </dsp:txBody>
      <dsp:txXfrm>
        <a:off x="4441091" y="2190033"/>
        <a:ext cx="2959297" cy="760623"/>
      </dsp:txXfrm>
    </dsp:sp>
    <dsp:sp modelId="{69FCC622-8369-481B-B8C4-3EB27F743C37}">
      <dsp:nvSpPr>
        <dsp:cNvPr id="0" name=""/>
        <dsp:cNvSpPr/>
      </dsp:nvSpPr>
      <dsp:spPr>
        <a:xfrm>
          <a:off x="4417427" y="3098621"/>
          <a:ext cx="3006625" cy="807951"/>
        </a:xfrm>
        <a:prstGeom prst="roundRect">
          <a:avLst>
            <a:gd name="adj" fmla="val 10000"/>
          </a:avLst>
        </a:prstGeom>
        <a:solidFill>
          <a:schemeClr val="accent4">
            <a:hueOff val="7921577"/>
            <a:satOff val="-22737"/>
            <a:lumOff val="-190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2"/>
              </a:solidFill>
              <a:latin typeface="Arial" panose="020B0604020202020204" pitchFamily="34" charset="0"/>
              <a:cs typeface="Arial" panose="020B0604020202020204" pitchFamily="34" charset="0"/>
            </a:rPr>
            <a:t>El complemento de nocturnidad se abonará también en vacaciones </a:t>
          </a:r>
        </a:p>
      </dsp:txBody>
      <dsp:txXfrm>
        <a:off x="4441091" y="3122285"/>
        <a:ext cx="2959297" cy="760623"/>
      </dsp:txXfrm>
    </dsp:sp>
    <dsp:sp modelId="{DBC1B529-5051-4A73-A0AF-1688B64AE633}">
      <dsp:nvSpPr>
        <dsp:cNvPr id="0" name=""/>
        <dsp:cNvSpPr/>
      </dsp:nvSpPr>
      <dsp:spPr>
        <a:xfrm>
          <a:off x="8081752" y="0"/>
          <a:ext cx="3758282"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2"/>
              </a:solidFill>
              <a:latin typeface="Arial" panose="020B0604020202020204" pitchFamily="34" charset="0"/>
              <a:cs typeface="Arial" panose="020B0604020202020204" pitchFamily="34" charset="0"/>
            </a:rPr>
            <a:t>Vacaciones</a:t>
          </a:r>
        </a:p>
      </dsp:txBody>
      <dsp:txXfrm>
        <a:off x="8081752" y="0"/>
        <a:ext cx="3758282" cy="1233765"/>
      </dsp:txXfrm>
    </dsp:sp>
    <dsp:sp modelId="{2A2B5AFF-F3F3-4EB6-A097-B871D14CBEA9}">
      <dsp:nvSpPr>
        <dsp:cNvPr id="0" name=""/>
        <dsp:cNvSpPr/>
      </dsp:nvSpPr>
      <dsp:spPr>
        <a:xfrm>
          <a:off x="8296380" y="1044419"/>
          <a:ext cx="3464083" cy="537111"/>
        </a:xfrm>
        <a:prstGeom prst="roundRect">
          <a:avLst>
            <a:gd name="adj" fmla="val 10000"/>
          </a:avLst>
        </a:prstGeom>
        <a:solidFill>
          <a:schemeClr val="accent4">
            <a:hueOff val="9901970"/>
            <a:satOff val="-28421"/>
            <a:lumOff val="-238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bg1"/>
              </a:solidFill>
              <a:latin typeface="Arial" panose="020B0604020202020204" pitchFamily="34" charset="0"/>
              <a:cs typeface="Arial" panose="020B0604020202020204" pitchFamily="34" charset="0"/>
            </a:rPr>
            <a:t>Se mantienen en 25 días laborables. </a:t>
          </a:r>
        </a:p>
      </dsp:txBody>
      <dsp:txXfrm>
        <a:off x="8312111" y="1060150"/>
        <a:ext cx="3432621" cy="505649"/>
      </dsp:txXfrm>
    </dsp:sp>
    <dsp:sp modelId="{6A332A38-53F0-4534-8620-E8BD2622A4C9}">
      <dsp:nvSpPr>
        <dsp:cNvPr id="0" name=""/>
        <dsp:cNvSpPr/>
      </dsp:nvSpPr>
      <dsp:spPr>
        <a:xfrm>
          <a:off x="8282023" y="1853879"/>
          <a:ext cx="3357739" cy="2052674"/>
        </a:xfrm>
        <a:prstGeom prst="roundRect">
          <a:avLst>
            <a:gd name="adj" fmla="val 10000"/>
          </a:avLst>
        </a:prstGeom>
        <a:solidFill>
          <a:schemeClr val="accent4">
            <a:hueOff val="11882365"/>
            <a:satOff val="-34105"/>
            <a:lumOff val="-28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bg1"/>
              </a:solidFill>
              <a:latin typeface="Arial" panose="020B0604020202020204" pitchFamily="34" charset="0"/>
              <a:cs typeface="Arial" panose="020B0604020202020204" pitchFamily="34" charset="0"/>
            </a:rPr>
            <a:t>Se podrán disfrutar, dentro del año natural, de 3 de estos 25 días de vacaciones cuando consideren, debiendo preavisar con 10 días de antelación a su disfrute, siempre que no se ponga en riesgo la viabilidad de la prestación del servicio. </a:t>
          </a:r>
        </a:p>
      </dsp:txBody>
      <dsp:txXfrm>
        <a:off x="8342144" y="1914000"/>
        <a:ext cx="3237497" cy="19324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B59A02-1A5C-4756-B571-F9FF2CC12892}">
      <dsp:nvSpPr>
        <dsp:cNvPr id="0" name=""/>
        <dsp:cNvSpPr/>
      </dsp:nvSpPr>
      <dsp:spPr>
        <a:xfrm>
          <a:off x="20208" y="0"/>
          <a:ext cx="5904839"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tx2"/>
              </a:solidFill>
              <a:latin typeface="Arial" panose="020B0604020202020204" pitchFamily="34" charset="0"/>
              <a:cs typeface="Arial" panose="020B0604020202020204" pitchFamily="34" charset="0"/>
            </a:rPr>
            <a:t>COMISIONES DE TRABAJO</a:t>
          </a:r>
        </a:p>
      </dsp:txBody>
      <dsp:txXfrm>
        <a:off x="20208" y="0"/>
        <a:ext cx="5904839" cy="1233765"/>
      </dsp:txXfrm>
    </dsp:sp>
    <dsp:sp modelId="{63BC46AD-C46A-4F8C-8428-C1D4FC590828}">
      <dsp:nvSpPr>
        <dsp:cNvPr id="0" name=""/>
        <dsp:cNvSpPr/>
      </dsp:nvSpPr>
      <dsp:spPr>
        <a:xfrm>
          <a:off x="610691" y="1176657"/>
          <a:ext cx="4723871" cy="38178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Disposición Adicional Octava. Comisión Técnica.</a:t>
          </a:r>
        </a:p>
      </dsp:txBody>
      <dsp:txXfrm>
        <a:off x="621873" y="1187839"/>
        <a:ext cx="4701507" cy="359422"/>
      </dsp:txXfrm>
    </dsp:sp>
    <dsp:sp modelId="{B12B9589-A28C-4DF1-96F0-6C2060A33091}">
      <dsp:nvSpPr>
        <dsp:cNvPr id="0" name=""/>
        <dsp:cNvSpPr/>
      </dsp:nvSpPr>
      <dsp:spPr>
        <a:xfrm>
          <a:off x="610691" y="1793527"/>
          <a:ext cx="4723871" cy="2232428"/>
        </a:xfrm>
        <a:prstGeom prst="roundRect">
          <a:avLst>
            <a:gd name="adj" fmla="val 10000"/>
          </a:avLst>
        </a:prstGeom>
        <a:solidFill>
          <a:schemeClr val="accent4">
            <a:hueOff val="2376473"/>
            <a:satOff val="-6821"/>
            <a:lumOff val="-5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Constituir una comisión técnica de trabajo que se reunirá periódicamente y que estará formada por los firmantes del Convenio colectivo. Dicha comisión se constituirá dentro de los tres meses siguientes desde la publicación del Convenio colectivo en el BOE y se reunirá siempre que sea necesario a propuesta de cada una de las partes firmantes del convenio colectivo. Las conclusiones se trasladarán a la comisión negociadora.</a:t>
          </a:r>
        </a:p>
      </dsp:txBody>
      <dsp:txXfrm>
        <a:off x="676077" y="1858913"/>
        <a:ext cx="4593099" cy="2101656"/>
      </dsp:txXfrm>
    </dsp:sp>
    <dsp:sp modelId="{DCD5EF50-763F-42E1-85F4-2AB42881BC40}">
      <dsp:nvSpPr>
        <dsp:cNvPr id="0" name=""/>
        <dsp:cNvSpPr/>
      </dsp:nvSpPr>
      <dsp:spPr>
        <a:xfrm>
          <a:off x="5936640" y="0"/>
          <a:ext cx="5904839"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Los temas a tratar por la comisión serán, al menos:</a:t>
          </a:r>
        </a:p>
      </dsp:txBody>
      <dsp:txXfrm>
        <a:off x="5936640" y="0"/>
        <a:ext cx="5904839" cy="1233765"/>
      </dsp:txXfrm>
    </dsp:sp>
    <dsp:sp modelId="{4B0DE3F6-46C8-4068-B7D4-671399B3E1A9}">
      <dsp:nvSpPr>
        <dsp:cNvPr id="0" name=""/>
        <dsp:cNvSpPr/>
      </dsp:nvSpPr>
      <dsp:spPr>
        <a:xfrm>
          <a:off x="6484511" y="817863"/>
          <a:ext cx="4723871" cy="599111"/>
        </a:xfrm>
        <a:prstGeom prst="roundRect">
          <a:avLst>
            <a:gd name="adj" fmla="val 10000"/>
          </a:avLst>
        </a:prstGeom>
        <a:solidFill>
          <a:schemeClr val="accent4">
            <a:hueOff val="4752946"/>
            <a:satOff val="-13642"/>
            <a:lumOff val="-114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 </a:t>
          </a:r>
          <a:r>
            <a:rPr lang="es-ES" sz="1600" b="1" kern="1200" dirty="0">
              <a:latin typeface="Arial" panose="020B0604020202020204" pitchFamily="34" charset="0"/>
              <a:cs typeface="Arial" panose="020B0604020202020204" pitchFamily="34" charset="0"/>
            </a:rPr>
            <a:t>Clasificación profesional. </a:t>
          </a:r>
        </a:p>
      </dsp:txBody>
      <dsp:txXfrm>
        <a:off x="6502058" y="835410"/>
        <a:ext cx="4688777" cy="564017"/>
      </dsp:txXfrm>
    </dsp:sp>
    <dsp:sp modelId="{65971E29-5A10-4F8F-A879-390BE68EE21B}">
      <dsp:nvSpPr>
        <dsp:cNvPr id="0" name=""/>
        <dsp:cNvSpPr/>
      </dsp:nvSpPr>
      <dsp:spPr>
        <a:xfrm>
          <a:off x="6516407" y="1593254"/>
          <a:ext cx="4723871" cy="599111"/>
        </a:xfrm>
        <a:prstGeom prst="roundRect">
          <a:avLst>
            <a:gd name="adj" fmla="val 10000"/>
          </a:avLst>
        </a:prstGeom>
        <a:solidFill>
          <a:schemeClr val="accent4">
            <a:hueOff val="7129419"/>
            <a:satOff val="-20463"/>
            <a:lumOff val="-171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Arial" panose="020B0604020202020204" pitchFamily="34" charset="0"/>
              <a:cs typeface="Arial" panose="020B0604020202020204" pitchFamily="34" charset="0"/>
            </a:rPr>
            <a:t>- Análisis del esquema de previsión social.</a:t>
          </a:r>
        </a:p>
      </dsp:txBody>
      <dsp:txXfrm>
        <a:off x="6533954" y="1610801"/>
        <a:ext cx="4688777" cy="564017"/>
      </dsp:txXfrm>
    </dsp:sp>
    <dsp:sp modelId="{4AFF31DF-0CA7-45D5-BC7F-339791865AB2}">
      <dsp:nvSpPr>
        <dsp:cNvPr id="0" name=""/>
        <dsp:cNvSpPr/>
      </dsp:nvSpPr>
      <dsp:spPr>
        <a:xfrm>
          <a:off x="6505776" y="2358964"/>
          <a:ext cx="4723871" cy="599111"/>
        </a:xfrm>
        <a:prstGeom prst="roundRect">
          <a:avLst>
            <a:gd name="adj" fmla="val 10000"/>
          </a:avLst>
        </a:prstGeom>
        <a:solidFill>
          <a:schemeClr val="accent4">
            <a:hueOff val="9505892"/>
            <a:satOff val="-27284"/>
            <a:lumOff val="-229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Arial" panose="020B0604020202020204" pitchFamily="34" charset="0"/>
              <a:cs typeface="Arial" panose="020B0604020202020204" pitchFamily="34" charset="0"/>
            </a:rPr>
            <a:t>- Análisis del absentismo.</a:t>
          </a:r>
        </a:p>
      </dsp:txBody>
      <dsp:txXfrm>
        <a:off x="6523323" y="2376511"/>
        <a:ext cx="4688777" cy="564017"/>
      </dsp:txXfrm>
    </dsp:sp>
    <dsp:sp modelId="{B705DD99-BB6B-4536-9D22-36478CC16B9F}">
      <dsp:nvSpPr>
        <dsp:cNvPr id="0" name=""/>
        <dsp:cNvSpPr/>
      </dsp:nvSpPr>
      <dsp:spPr>
        <a:xfrm>
          <a:off x="6558938" y="3141305"/>
          <a:ext cx="4723871" cy="599111"/>
        </a:xfrm>
        <a:prstGeom prst="roundRect">
          <a:avLst>
            <a:gd name="adj" fmla="val 10000"/>
          </a:avLst>
        </a:prstGeom>
        <a:solidFill>
          <a:schemeClr val="accent4">
            <a:hueOff val="11882365"/>
            <a:satOff val="-34105"/>
            <a:lumOff val="-28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Arial" panose="020B0604020202020204" pitchFamily="34" charset="0"/>
              <a:cs typeface="Arial" panose="020B0604020202020204" pitchFamily="34" charset="0"/>
            </a:rPr>
            <a:t>- Revisión de la regulación de la Incapacidad Temporal.</a:t>
          </a:r>
        </a:p>
      </dsp:txBody>
      <dsp:txXfrm>
        <a:off x="6576485" y="3158852"/>
        <a:ext cx="4688777" cy="56401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B7C4E-27D5-461A-90F6-7FE77F78BDD3}">
      <dsp:nvSpPr>
        <dsp:cNvPr id="0" name=""/>
        <dsp:cNvSpPr/>
      </dsp:nvSpPr>
      <dsp:spPr>
        <a:xfrm>
          <a:off x="1314" y="0"/>
          <a:ext cx="396643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solidFill>
                <a:schemeClr val="tx2"/>
              </a:solidFill>
              <a:latin typeface="Arial" panose="020B0604020202020204" pitchFamily="34" charset="0"/>
              <a:cs typeface="Arial" panose="020B0604020202020204" pitchFamily="34" charset="0"/>
            </a:rPr>
            <a:t>TABLAS SALARIALES, COMPLEMEMTOS Y REVISIÓN SALARIAL</a:t>
          </a:r>
          <a:endParaRPr lang="es-ES" sz="1400" kern="1200" dirty="0">
            <a:solidFill>
              <a:schemeClr val="tx2"/>
            </a:solidFill>
            <a:latin typeface="Arial" panose="020B0604020202020204" pitchFamily="34" charset="0"/>
            <a:cs typeface="Arial" panose="020B0604020202020204" pitchFamily="34" charset="0"/>
          </a:endParaRPr>
        </a:p>
      </dsp:txBody>
      <dsp:txXfrm>
        <a:off x="1314" y="0"/>
        <a:ext cx="3966433" cy="1233765"/>
      </dsp:txXfrm>
    </dsp:sp>
    <dsp:sp modelId="{67AEEDB9-F2F5-4D20-A137-B4653CB765FA}">
      <dsp:nvSpPr>
        <dsp:cNvPr id="0" name=""/>
        <dsp:cNvSpPr/>
      </dsp:nvSpPr>
      <dsp:spPr>
        <a:xfrm>
          <a:off x="397957" y="1233765"/>
          <a:ext cx="3173146" cy="267315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Desde el 1 de enero de 2025, los salarios base de todos los Grupos se incrementan en un 10% y se establece salario base en 1.000 euros para el Grupo de operarios. En 2026 se incrementan los SB del año anterior en un 1,5%. En 2027 se incrementan los SB del año anterior en un 1,5%</a:t>
          </a:r>
        </a:p>
      </dsp:txBody>
      <dsp:txXfrm>
        <a:off x="476251" y="1312059"/>
        <a:ext cx="3016558" cy="2516570"/>
      </dsp:txXfrm>
    </dsp:sp>
    <dsp:sp modelId="{5CDC064B-1BB8-4C21-93FB-998A08552239}">
      <dsp:nvSpPr>
        <dsp:cNvPr id="0" name=""/>
        <dsp:cNvSpPr/>
      </dsp:nvSpPr>
      <dsp:spPr>
        <a:xfrm>
          <a:off x="4265230" y="0"/>
          <a:ext cx="244205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Los porcentajes del N1 y del N2 se mantienen en un 9,2% y en un 7,2% del SB.</a:t>
          </a:r>
        </a:p>
      </dsp:txBody>
      <dsp:txXfrm>
        <a:off x="4265230" y="0"/>
        <a:ext cx="2442053" cy="1233765"/>
      </dsp:txXfrm>
    </dsp:sp>
    <dsp:sp modelId="{23FD2E52-9739-4197-917C-EAC6099F30DA}">
      <dsp:nvSpPr>
        <dsp:cNvPr id="0" name=""/>
        <dsp:cNvSpPr/>
      </dsp:nvSpPr>
      <dsp:spPr>
        <a:xfrm>
          <a:off x="7004766" y="0"/>
          <a:ext cx="4835399"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Complemento de solapamiento retributivo:</a:t>
          </a:r>
        </a:p>
      </dsp:txBody>
      <dsp:txXfrm>
        <a:off x="7004766" y="0"/>
        <a:ext cx="4835399" cy="1233765"/>
      </dsp:txXfrm>
    </dsp:sp>
    <dsp:sp modelId="{B26DD493-EF62-40B8-B7FA-0B76EA5C68B1}">
      <dsp:nvSpPr>
        <dsp:cNvPr id="0" name=""/>
        <dsp:cNvSpPr/>
      </dsp:nvSpPr>
      <dsp:spPr>
        <a:xfrm>
          <a:off x="7439090" y="1044132"/>
          <a:ext cx="3902970" cy="710375"/>
        </a:xfrm>
        <a:prstGeom prst="roundRect">
          <a:avLst>
            <a:gd name="adj" fmla="val 10000"/>
          </a:avLst>
        </a:prstGeom>
        <a:solidFill>
          <a:schemeClr val="accent4">
            <a:hueOff val="3960788"/>
            <a:satOff val="-11368"/>
            <a:lumOff val="-95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a. Para el operario, el importe del complemento será de 15 euros tras alcanzar el N1 y de otros 30 euros tras alcanzar el N2.</a:t>
          </a:r>
        </a:p>
      </dsp:txBody>
      <dsp:txXfrm>
        <a:off x="7459896" y="1064938"/>
        <a:ext cx="3861358" cy="668763"/>
      </dsp:txXfrm>
    </dsp:sp>
    <dsp:sp modelId="{6403AFAB-D1DC-4CC4-A982-C4B17A34EA30}">
      <dsp:nvSpPr>
        <dsp:cNvPr id="0" name=""/>
        <dsp:cNvSpPr/>
      </dsp:nvSpPr>
      <dsp:spPr>
        <a:xfrm>
          <a:off x="7492240" y="1866172"/>
          <a:ext cx="3860450" cy="1130944"/>
        </a:xfrm>
        <a:prstGeom prst="roundRect">
          <a:avLst>
            <a:gd name="adj" fmla="val 10000"/>
          </a:avLst>
        </a:prstGeom>
        <a:solidFill>
          <a:schemeClr val="accent4">
            <a:hueOff val="7921577"/>
            <a:satOff val="-22737"/>
            <a:lumOff val="-190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b. Para el auxiliar técnico, el importe será de 15 euros hasta alcanzar el N1 y de otros 15 euros adicionales tras alcanzar el N1. Tras alcanzar el N2, este complemento dejará de abonarse.</a:t>
          </a:r>
        </a:p>
      </dsp:txBody>
      <dsp:txXfrm>
        <a:off x="7525364" y="1899296"/>
        <a:ext cx="3794202" cy="1064696"/>
      </dsp:txXfrm>
    </dsp:sp>
    <dsp:sp modelId="{EAC19C28-C750-4153-B9D5-83E1EB4DEBBF}">
      <dsp:nvSpPr>
        <dsp:cNvPr id="0" name=""/>
        <dsp:cNvSpPr/>
      </dsp:nvSpPr>
      <dsp:spPr>
        <a:xfrm>
          <a:off x="7492240" y="3202741"/>
          <a:ext cx="3860450" cy="703438"/>
        </a:xfrm>
        <a:prstGeom prst="roundRect">
          <a:avLst>
            <a:gd name="adj" fmla="val 10000"/>
          </a:avLst>
        </a:prstGeom>
        <a:solidFill>
          <a:schemeClr val="accent4">
            <a:hueOff val="11882365"/>
            <a:satOff val="-34105"/>
            <a:lumOff val="-28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c. Para el técnico, el importe será de 40 euros hasta alcanzar el N1. Tras alcanzar el N1, este complemento dejará de abonarse.</a:t>
          </a:r>
        </a:p>
      </dsp:txBody>
      <dsp:txXfrm>
        <a:off x="7512843" y="3223344"/>
        <a:ext cx="3819244" cy="66223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7FD41-65CF-47A9-8609-6BA94C7020DA}">
      <dsp:nvSpPr>
        <dsp:cNvPr id="0" name=""/>
        <dsp:cNvSpPr/>
      </dsp:nvSpPr>
      <dsp:spPr>
        <a:xfrm>
          <a:off x="438" y="0"/>
          <a:ext cx="7585948"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A partir del 1 de enero de 2028 la actualización salarial de cada año, salvo que las partes adopten otro acuerdo en los dos primeros meses de cada año, será el resultado de aplicar el IPC del año anterior a los salarios base de cada momento, con las siguientes limitaciones:</a:t>
          </a:r>
        </a:p>
      </dsp:txBody>
      <dsp:txXfrm>
        <a:off x="438" y="0"/>
        <a:ext cx="7585948" cy="1233765"/>
      </dsp:txXfrm>
    </dsp:sp>
    <dsp:sp modelId="{CE9EB758-E526-4C8D-8C6F-96F0655423C6}">
      <dsp:nvSpPr>
        <dsp:cNvPr id="0" name=""/>
        <dsp:cNvSpPr/>
      </dsp:nvSpPr>
      <dsp:spPr>
        <a:xfrm>
          <a:off x="759033" y="1234970"/>
          <a:ext cx="6068758" cy="123999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a) Si el IPC del año anterior resultase inferior al 1,5%, se garantiza un incremento mínimo del 1,5%</a:t>
          </a:r>
        </a:p>
      </dsp:txBody>
      <dsp:txXfrm>
        <a:off x="795351" y="1271288"/>
        <a:ext cx="5996122" cy="1167354"/>
      </dsp:txXfrm>
    </dsp:sp>
    <dsp:sp modelId="{B0CE094C-A39A-4AA7-AF0A-01A37AE3BA87}">
      <dsp:nvSpPr>
        <dsp:cNvPr id="0" name=""/>
        <dsp:cNvSpPr/>
      </dsp:nvSpPr>
      <dsp:spPr>
        <a:xfrm>
          <a:off x="759033" y="2665728"/>
          <a:ext cx="6068758" cy="1239990"/>
        </a:xfrm>
        <a:prstGeom prst="roundRect">
          <a:avLst>
            <a:gd name="adj" fmla="val 10000"/>
          </a:avLst>
        </a:prstGeom>
        <a:solidFill>
          <a:schemeClr val="accent4">
            <a:hueOff val="11882365"/>
            <a:satOff val="-34105"/>
            <a:lumOff val="-28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b) Si el IPC del año anterior resultase superior al 4%, se aplicará un incremento del 4%.</a:t>
          </a:r>
        </a:p>
      </dsp:txBody>
      <dsp:txXfrm>
        <a:off x="795351" y="2702046"/>
        <a:ext cx="5996122" cy="1167354"/>
      </dsp:txXfrm>
    </dsp:sp>
    <dsp:sp modelId="{10C5C480-93EF-4188-83FE-DD2C9D8CA398}">
      <dsp:nvSpPr>
        <dsp:cNvPr id="0" name=""/>
        <dsp:cNvSpPr/>
      </dsp:nvSpPr>
      <dsp:spPr>
        <a:xfrm>
          <a:off x="8155332" y="0"/>
          <a:ext cx="3685708"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endParaRPr lang="es-ES" sz="18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Tercer Nivel de desarrollo y capacitación profesional (N3), a partir del 1 de enero de 2028: la cuantía será del 2,75% del salario base. Es necesario llevar </a:t>
          </a:r>
          <a:r>
            <a:rPr lang="es-ES" sz="18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o más años</a:t>
          </a:r>
          <a:r>
            <a:rPr lang="es-ES" sz="18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percibiendo el nivel de desarrollo N2 y haber realizado la formación prevista por la empresa</a:t>
          </a:r>
          <a:endParaRPr lang="es-ES" sz="1800" kern="1200" dirty="0">
            <a:latin typeface="Arial" panose="020B0604020202020204" pitchFamily="34" charset="0"/>
            <a:cs typeface="Arial" panose="020B0604020202020204" pitchFamily="34" charset="0"/>
          </a:endParaRPr>
        </a:p>
      </dsp:txBody>
      <dsp:txXfrm>
        <a:off x="8155332" y="0"/>
        <a:ext cx="3685708" cy="123376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070A2-79C7-440D-937B-F212795DFC17}">
      <dsp:nvSpPr>
        <dsp:cNvPr id="0" name=""/>
        <dsp:cNvSpPr/>
      </dsp:nvSpPr>
      <dsp:spPr>
        <a:xfrm>
          <a:off x="5926" y="0"/>
          <a:ext cx="5701025"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r>
            <a:rPr lang="es-ES" sz="2800" kern="1200" dirty="0">
              <a:solidFill>
                <a:schemeClr val="tx2"/>
              </a:solidFill>
              <a:latin typeface="Arial" panose="020B0604020202020204" pitchFamily="34" charset="0"/>
              <a:cs typeface="Arial" panose="020B0604020202020204" pitchFamily="34" charset="0"/>
            </a:rPr>
            <a:t>Previsible rebaja de la jornada laboral máxima semanal a 37,5 horas. Nuestro convenio con 1.720 horas anuales y 38,5 semanales se verá algo afectado</a:t>
          </a:r>
        </a:p>
      </dsp:txBody>
      <dsp:txXfrm>
        <a:off x="5926" y="0"/>
        <a:ext cx="5701025" cy="1233765"/>
      </dsp:txXfrm>
    </dsp:sp>
    <dsp:sp modelId="{70AE0172-FB2E-4000-B094-3EC7AEF694FD}">
      <dsp:nvSpPr>
        <dsp:cNvPr id="0" name=""/>
        <dsp:cNvSpPr/>
      </dsp:nvSpPr>
      <dsp:spPr>
        <a:xfrm>
          <a:off x="6134528" y="0"/>
          <a:ext cx="5701025"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endParaRPr lang="es-ES" sz="2800" kern="1200" dirty="0">
            <a:solidFill>
              <a:schemeClr val="tx2"/>
            </a:solidFill>
            <a:latin typeface="Arial" panose="020B0604020202020204" pitchFamily="34" charset="0"/>
            <a:cs typeface="Arial" panose="020B0604020202020204" pitchFamily="34" charset="0"/>
          </a:endParaRPr>
        </a:p>
        <a:p>
          <a:pPr marL="0" lvl="0" indent="0" algn="ctr" defTabSz="1244600">
            <a:lnSpc>
              <a:spcPct val="90000"/>
            </a:lnSpc>
            <a:spcBef>
              <a:spcPct val="0"/>
            </a:spcBef>
            <a:spcAft>
              <a:spcPct val="35000"/>
            </a:spcAft>
            <a:buNone/>
          </a:pPr>
          <a:r>
            <a:rPr lang="es-ES" sz="2800" kern="1200" dirty="0">
              <a:solidFill>
                <a:schemeClr val="tx2"/>
              </a:solidFill>
              <a:latin typeface="Arial" panose="020B0604020202020204" pitchFamily="34" charset="0"/>
              <a:cs typeface="Arial" panose="020B0604020202020204" pitchFamily="34" charset="0"/>
            </a:rPr>
            <a:t>Subida del SMI, previsiblemente por encima de la inflación.</a:t>
          </a:r>
        </a:p>
      </dsp:txBody>
      <dsp:txXfrm>
        <a:off x="6134528" y="0"/>
        <a:ext cx="5701025" cy="12337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47092-6ABC-44F2-9AB9-BA1CFEB2A822}">
      <dsp:nvSpPr>
        <dsp:cNvPr id="0" name=""/>
        <dsp:cNvSpPr/>
      </dsp:nvSpPr>
      <dsp:spPr>
        <a:xfrm>
          <a:off x="-5075185" y="-777509"/>
          <a:ext cx="6044030" cy="6044030"/>
        </a:xfrm>
        <a:prstGeom prst="blockArc">
          <a:avLst>
            <a:gd name="adj1" fmla="val 18900000"/>
            <a:gd name="adj2" fmla="val 2700000"/>
            <a:gd name="adj3" fmla="val 357"/>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7F917B-19E1-4873-8944-107506F54486}">
      <dsp:nvSpPr>
        <dsp:cNvPr id="0" name=""/>
        <dsp:cNvSpPr/>
      </dsp:nvSpPr>
      <dsp:spPr>
        <a:xfrm>
          <a:off x="623123" y="448901"/>
          <a:ext cx="6456473" cy="897802"/>
        </a:xfrm>
        <a:prstGeom prst="rect">
          <a:avLst/>
        </a:prstGeom>
        <a:solidFill>
          <a:schemeClr val="accent2">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2630" tIns="63500" rIns="63500" bIns="63500" numCol="1" spcCol="1270" anchor="ctr" anchorCtr="0">
          <a:noAutofit/>
        </a:bodyPr>
        <a:lstStyle/>
        <a:p>
          <a:pPr marL="0" lvl="0" indent="0" algn="l" defTabSz="1111250">
            <a:lnSpc>
              <a:spcPct val="90000"/>
            </a:lnSpc>
            <a:spcBef>
              <a:spcPct val="0"/>
            </a:spcBef>
            <a:spcAft>
              <a:spcPct val="35000"/>
            </a:spcAft>
            <a:buNone/>
          </a:pPr>
          <a:r>
            <a:rPr lang="es-ES" sz="2500" b="0" i="0" kern="1200" dirty="0">
              <a:latin typeface="Arial" panose="020B0604020202020204" pitchFamily="34" charset="0"/>
              <a:cs typeface="Arial" panose="020B0604020202020204" pitchFamily="34" charset="0"/>
            </a:rPr>
            <a:t>a) La Estrategia Española de Apoyo Activo al Empleo</a:t>
          </a:r>
          <a:endParaRPr lang="es-ES" sz="2500" kern="1200" dirty="0">
            <a:latin typeface="Arial" panose="020B0604020202020204" pitchFamily="34" charset="0"/>
            <a:cs typeface="Arial" panose="020B0604020202020204" pitchFamily="34" charset="0"/>
          </a:endParaRPr>
        </a:p>
      </dsp:txBody>
      <dsp:txXfrm>
        <a:off x="623123" y="448901"/>
        <a:ext cx="6456473" cy="897802"/>
      </dsp:txXfrm>
    </dsp:sp>
    <dsp:sp modelId="{ACE1BEC3-E644-41F6-9D8D-E328C5C24738}">
      <dsp:nvSpPr>
        <dsp:cNvPr id="0" name=""/>
        <dsp:cNvSpPr/>
      </dsp:nvSpPr>
      <dsp:spPr>
        <a:xfrm>
          <a:off x="61997" y="336675"/>
          <a:ext cx="1122252" cy="1122252"/>
        </a:xfrm>
        <a:prstGeom prst="ellipse">
          <a:avLst/>
        </a:prstGeom>
        <a:solidFill>
          <a:schemeClr val="lt1">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D7019E-AAF5-4154-914A-933039C68976}">
      <dsp:nvSpPr>
        <dsp:cNvPr id="0" name=""/>
        <dsp:cNvSpPr/>
      </dsp:nvSpPr>
      <dsp:spPr>
        <a:xfrm>
          <a:off x="949475" y="1795604"/>
          <a:ext cx="6130122" cy="897802"/>
        </a:xfrm>
        <a:prstGeom prst="rect">
          <a:avLst/>
        </a:prstGeom>
        <a:solidFill>
          <a:schemeClr val="accent2">
            <a:shade val="50000"/>
            <a:hueOff val="516492"/>
            <a:satOff val="-17327"/>
            <a:lumOff val="350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2630" tIns="63500" rIns="63500" bIns="63500" numCol="1" spcCol="1270" anchor="ctr" anchorCtr="0">
          <a:noAutofit/>
        </a:bodyPr>
        <a:lstStyle/>
        <a:p>
          <a:pPr marL="0" lvl="0" indent="0" algn="l" defTabSz="1111250">
            <a:lnSpc>
              <a:spcPct val="90000"/>
            </a:lnSpc>
            <a:spcBef>
              <a:spcPct val="0"/>
            </a:spcBef>
            <a:spcAft>
              <a:spcPct val="35000"/>
            </a:spcAft>
            <a:buNone/>
          </a:pPr>
          <a:r>
            <a:rPr lang="es-ES" sz="2500" b="0" i="0" kern="1200" dirty="0">
              <a:latin typeface="Arial" panose="020B0604020202020204" pitchFamily="34" charset="0"/>
              <a:cs typeface="Arial" panose="020B0604020202020204" pitchFamily="34" charset="0"/>
            </a:rPr>
            <a:t>b) El Plan Anual para el Fomento del Empleo Digno</a:t>
          </a:r>
          <a:endParaRPr lang="es-ES" sz="2500" kern="1200" dirty="0">
            <a:latin typeface="Arial" panose="020B0604020202020204" pitchFamily="34" charset="0"/>
            <a:cs typeface="Arial" panose="020B0604020202020204" pitchFamily="34" charset="0"/>
          </a:endParaRPr>
        </a:p>
      </dsp:txBody>
      <dsp:txXfrm>
        <a:off x="949475" y="1795604"/>
        <a:ext cx="6130122" cy="897802"/>
      </dsp:txXfrm>
    </dsp:sp>
    <dsp:sp modelId="{EE1E9B43-6240-4221-9649-6F2E9D38F7EA}">
      <dsp:nvSpPr>
        <dsp:cNvPr id="0" name=""/>
        <dsp:cNvSpPr/>
      </dsp:nvSpPr>
      <dsp:spPr>
        <a:xfrm>
          <a:off x="388348" y="1683379"/>
          <a:ext cx="1122252" cy="1122252"/>
        </a:xfrm>
        <a:prstGeom prst="ellipse">
          <a:avLst/>
        </a:prstGeom>
        <a:solidFill>
          <a:schemeClr val="lt1">
            <a:hueOff val="0"/>
            <a:satOff val="0"/>
            <a:lumOff val="0"/>
            <a:alphaOff val="0"/>
          </a:schemeClr>
        </a:solidFill>
        <a:ln w="12700" cap="flat" cmpd="sng" algn="ctr">
          <a:solidFill>
            <a:schemeClr val="accent2">
              <a:shade val="50000"/>
              <a:hueOff val="501389"/>
              <a:satOff val="-16634"/>
              <a:lumOff val="3254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56C27A-9DD7-4A77-8C01-B8A991F31C0C}">
      <dsp:nvSpPr>
        <dsp:cNvPr id="0" name=""/>
        <dsp:cNvSpPr/>
      </dsp:nvSpPr>
      <dsp:spPr>
        <a:xfrm>
          <a:off x="623123" y="3142307"/>
          <a:ext cx="6456473" cy="897802"/>
        </a:xfrm>
        <a:prstGeom prst="rect">
          <a:avLst/>
        </a:prstGeom>
        <a:solidFill>
          <a:schemeClr val="accent2">
            <a:shade val="50000"/>
            <a:hueOff val="516492"/>
            <a:satOff val="-17327"/>
            <a:lumOff val="350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2630" tIns="63500" rIns="63500" bIns="63500" numCol="1" spcCol="1270" anchor="ctr" anchorCtr="0">
          <a:noAutofit/>
        </a:bodyPr>
        <a:lstStyle/>
        <a:p>
          <a:pPr marL="0" lvl="0" indent="0" algn="l" defTabSz="1111250">
            <a:lnSpc>
              <a:spcPct val="90000"/>
            </a:lnSpc>
            <a:spcBef>
              <a:spcPct val="0"/>
            </a:spcBef>
            <a:spcAft>
              <a:spcPct val="35000"/>
            </a:spcAft>
            <a:buNone/>
          </a:pPr>
          <a:r>
            <a:rPr lang="es-ES" sz="2500" b="0" i="0" kern="1200" dirty="0">
              <a:latin typeface="Arial" panose="020B0604020202020204" pitchFamily="34" charset="0"/>
              <a:cs typeface="Arial" panose="020B0604020202020204" pitchFamily="34" charset="0"/>
            </a:rPr>
            <a:t>c) El Sistema Público Integrado de Información de los Servicios de Empleo</a:t>
          </a:r>
          <a:endParaRPr lang="es-ES" sz="2500" kern="1200" dirty="0">
            <a:latin typeface="Arial" panose="020B0604020202020204" pitchFamily="34" charset="0"/>
            <a:cs typeface="Arial" panose="020B0604020202020204" pitchFamily="34" charset="0"/>
          </a:endParaRPr>
        </a:p>
      </dsp:txBody>
      <dsp:txXfrm>
        <a:off x="623123" y="3142307"/>
        <a:ext cx="6456473" cy="897802"/>
      </dsp:txXfrm>
    </dsp:sp>
    <dsp:sp modelId="{71FF853E-8664-429D-A6AB-DBB926D633C6}">
      <dsp:nvSpPr>
        <dsp:cNvPr id="0" name=""/>
        <dsp:cNvSpPr/>
      </dsp:nvSpPr>
      <dsp:spPr>
        <a:xfrm>
          <a:off x="61997" y="3030082"/>
          <a:ext cx="1122252" cy="1122252"/>
        </a:xfrm>
        <a:prstGeom prst="ellipse">
          <a:avLst/>
        </a:prstGeom>
        <a:solidFill>
          <a:schemeClr val="lt1">
            <a:hueOff val="0"/>
            <a:satOff val="0"/>
            <a:lumOff val="0"/>
            <a:alphaOff val="0"/>
          </a:schemeClr>
        </a:solidFill>
        <a:ln w="12700" cap="flat" cmpd="sng" algn="ctr">
          <a:solidFill>
            <a:schemeClr val="accent2">
              <a:shade val="50000"/>
              <a:hueOff val="501389"/>
              <a:satOff val="-16634"/>
              <a:lumOff val="3254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74DDD-64BD-497A-85C8-9D0C7DF29452}">
      <dsp:nvSpPr>
        <dsp:cNvPr id="0" name=""/>
        <dsp:cNvSpPr/>
      </dsp:nvSpPr>
      <dsp:spPr>
        <a:xfrm>
          <a:off x="378785" y="1577"/>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Favorecer las condiciones para la generación de mercados de trabajo inclusivos</a:t>
          </a:r>
          <a:endParaRPr lang="es-ES" sz="1400" kern="1200" dirty="0">
            <a:latin typeface="Arial" panose="020B0604020202020204" pitchFamily="34" charset="0"/>
            <a:cs typeface="Arial" panose="020B0604020202020204" pitchFamily="34" charset="0"/>
          </a:endParaRPr>
        </a:p>
      </dsp:txBody>
      <dsp:txXfrm>
        <a:off x="378785" y="1577"/>
        <a:ext cx="1881506" cy="1128903"/>
      </dsp:txXfrm>
    </dsp:sp>
    <dsp:sp modelId="{D8B9B333-82E0-448B-84AA-DD01B628321A}">
      <dsp:nvSpPr>
        <dsp:cNvPr id="0" name=""/>
        <dsp:cNvSpPr/>
      </dsp:nvSpPr>
      <dsp:spPr>
        <a:xfrm>
          <a:off x="2448442" y="1577"/>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El impulso a la creación de empleos de calidad y estables</a:t>
          </a:r>
          <a:endParaRPr lang="es-ES" sz="1400" kern="1200" dirty="0">
            <a:latin typeface="Arial" panose="020B0604020202020204" pitchFamily="34" charset="0"/>
            <a:cs typeface="Arial" panose="020B0604020202020204" pitchFamily="34" charset="0"/>
          </a:endParaRPr>
        </a:p>
      </dsp:txBody>
      <dsp:txXfrm>
        <a:off x="2448442" y="1577"/>
        <a:ext cx="1881506" cy="1128903"/>
      </dsp:txXfrm>
    </dsp:sp>
    <dsp:sp modelId="{63E4EF7C-4FEB-4F5E-B782-04248060B17B}">
      <dsp:nvSpPr>
        <dsp:cNvPr id="0" name=""/>
        <dsp:cNvSpPr/>
      </dsp:nvSpPr>
      <dsp:spPr>
        <a:xfrm>
          <a:off x="4518098" y="1577"/>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El mantenimiento del empleo y la progresión profesional de las personas ocupadas</a:t>
          </a:r>
          <a:endParaRPr lang="es-ES" sz="1400" kern="1200" dirty="0">
            <a:latin typeface="Arial" panose="020B0604020202020204" pitchFamily="34" charset="0"/>
            <a:cs typeface="Arial" panose="020B0604020202020204" pitchFamily="34" charset="0"/>
          </a:endParaRPr>
        </a:p>
      </dsp:txBody>
      <dsp:txXfrm>
        <a:off x="4518098" y="1577"/>
        <a:ext cx="1881506" cy="1128903"/>
      </dsp:txXfrm>
    </dsp:sp>
    <dsp:sp modelId="{2B279038-3C21-44BA-9EFD-1023A3D98C30}">
      <dsp:nvSpPr>
        <dsp:cNvPr id="0" name=""/>
        <dsp:cNvSpPr/>
      </dsp:nvSpPr>
      <dsp:spPr>
        <a:xfrm>
          <a:off x="6587755" y="1577"/>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ampliación y mejora de las cualificaciones, competencias, habilidades y empleabilidad</a:t>
          </a:r>
          <a:endParaRPr lang="es-ES" sz="1400" kern="1200" dirty="0">
            <a:latin typeface="Arial" panose="020B0604020202020204" pitchFamily="34" charset="0"/>
            <a:cs typeface="Arial" panose="020B0604020202020204" pitchFamily="34" charset="0"/>
          </a:endParaRPr>
        </a:p>
      </dsp:txBody>
      <dsp:txXfrm>
        <a:off x="6587755" y="1577"/>
        <a:ext cx="1881506" cy="1128903"/>
      </dsp:txXfrm>
    </dsp:sp>
    <dsp:sp modelId="{F3DAC247-8B57-4E88-827E-3212DC570D48}">
      <dsp:nvSpPr>
        <dsp:cNvPr id="0" name=""/>
        <dsp:cNvSpPr/>
      </dsp:nvSpPr>
      <dsp:spPr>
        <a:xfrm>
          <a:off x="378785" y="1318632"/>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atención especializada de colectivos prioritarios para las políticas de empleo</a:t>
          </a:r>
          <a:endParaRPr lang="es-ES" sz="1400" kern="1200" dirty="0">
            <a:latin typeface="Arial" panose="020B0604020202020204" pitchFamily="34" charset="0"/>
            <a:cs typeface="Arial" panose="020B0604020202020204" pitchFamily="34" charset="0"/>
          </a:endParaRPr>
        </a:p>
      </dsp:txBody>
      <dsp:txXfrm>
        <a:off x="378785" y="1318632"/>
        <a:ext cx="1881506" cy="1128903"/>
      </dsp:txXfrm>
    </dsp:sp>
    <dsp:sp modelId="{3036AC10-FC3D-46EE-B2E2-D25DA79D48D6}">
      <dsp:nvSpPr>
        <dsp:cNvPr id="0" name=""/>
        <dsp:cNvSpPr/>
      </dsp:nvSpPr>
      <dsp:spPr>
        <a:xfrm>
          <a:off x="2448442" y="1318632"/>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adecuación, cuantitativa y cualitativa, de oferta y demanda de empleo</a:t>
          </a:r>
          <a:endParaRPr lang="es-ES" sz="1400" kern="1200" dirty="0">
            <a:latin typeface="Arial" panose="020B0604020202020204" pitchFamily="34" charset="0"/>
            <a:cs typeface="Arial" panose="020B0604020202020204" pitchFamily="34" charset="0"/>
          </a:endParaRPr>
        </a:p>
      </dsp:txBody>
      <dsp:txXfrm>
        <a:off x="2448442" y="1318632"/>
        <a:ext cx="1881506" cy="1128903"/>
      </dsp:txXfrm>
    </dsp:sp>
    <dsp:sp modelId="{2BC1A6CE-BDFC-4C80-A73F-49D1AA217FFA}">
      <dsp:nvSpPr>
        <dsp:cNvPr id="0" name=""/>
        <dsp:cNvSpPr/>
      </dsp:nvSpPr>
      <dsp:spPr>
        <a:xfrm>
          <a:off x="4518098" y="1318632"/>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dotación de un servicio integrado de información de los servicios de empleo</a:t>
          </a:r>
          <a:endParaRPr lang="es-ES" sz="1400" kern="1200" dirty="0">
            <a:latin typeface="Arial" panose="020B0604020202020204" pitchFamily="34" charset="0"/>
            <a:cs typeface="Arial" panose="020B0604020202020204" pitchFamily="34" charset="0"/>
          </a:endParaRPr>
        </a:p>
      </dsp:txBody>
      <dsp:txXfrm>
        <a:off x="4518098" y="1318632"/>
        <a:ext cx="1881506" cy="1128903"/>
      </dsp:txXfrm>
    </dsp:sp>
    <dsp:sp modelId="{B2081ECB-69F2-4109-BDB7-5A1B2147ACFD}">
      <dsp:nvSpPr>
        <dsp:cNvPr id="0" name=""/>
        <dsp:cNvSpPr/>
      </dsp:nvSpPr>
      <dsp:spPr>
        <a:xfrm>
          <a:off x="6587755" y="1318632"/>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promoción de la movilidad funcional y sectorial</a:t>
          </a:r>
          <a:endParaRPr lang="es-ES" sz="1400" kern="1200" dirty="0">
            <a:latin typeface="Arial" panose="020B0604020202020204" pitchFamily="34" charset="0"/>
            <a:cs typeface="Arial" panose="020B0604020202020204" pitchFamily="34" charset="0"/>
          </a:endParaRPr>
        </a:p>
      </dsp:txBody>
      <dsp:txXfrm>
        <a:off x="6587755" y="1318632"/>
        <a:ext cx="1881506" cy="1128903"/>
      </dsp:txXfrm>
    </dsp:sp>
    <dsp:sp modelId="{0CE1A766-2453-4AB4-A1E1-ED9F21BBDAD8}">
      <dsp:nvSpPr>
        <dsp:cNvPr id="0" name=""/>
        <dsp:cNvSpPr/>
      </dsp:nvSpPr>
      <dsp:spPr>
        <a:xfrm>
          <a:off x="159486" y="2635686"/>
          <a:ext cx="2320103"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El acompañamiento, personal e individualizado, en su caso en colaboración con los servicios sociales, sanitarios y educativos</a:t>
          </a:r>
          <a:endParaRPr lang="es-ES" sz="1400" kern="1200" dirty="0">
            <a:latin typeface="Arial" panose="020B0604020202020204" pitchFamily="34" charset="0"/>
            <a:cs typeface="Arial" panose="020B0604020202020204" pitchFamily="34" charset="0"/>
          </a:endParaRPr>
        </a:p>
      </dsp:txBody>
      <dsp:txXfrm>
        <a:off x="159486" y="2635686"/>
        <a:ext cx="2320103" cy="1128903"/>
      </dsp:txXfrm>
    </dsp:sp>
    <dsp:sp modelId="{8999BD64-A0C3-42E9-AB86-722C1DA6925F}">
      <dsp:nvSpPr>
        <dsp:cNvPr id="0" name=""/>
        <dsp:cNvSpPr/>
      </dsp:nvSpPr>
      <dsp:spPr>
        <a:xfrm>
          <a:off x="2667741" y="2635686"/>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garantía de la libre circulación de las personas trabajadoras</a:t>
          </a:r>
          <a:endParaRPr lang="es-ES" sz="1400" kern="1200" dirty="0">
            <a:latin typeface="Arial" panose="020B0604020202020204" pitchFamily="34" charset="0"/>
            <a:cs typeface="Arial" panose="020B0604020202020204" pitchFamily="34" charset="0"/>
          </a:endParaRPr>
        </a:p>
      </dsp:txBody>
      <dsp:txXfrm>
        <a:off x="2667741" y="2635686"/>
        <a:ext cx="1881506" cy="1128903"/>
      </dsp:txXfrm>
    </dsp:sp>
    <dsp:sp modelId="{7DA29370-BF6A-415E-8645-1F96216BC3C1}">
      <dsp:nvSpPr>
        <dsp:cNvPr id="0" name=""/>
        <dsp:cNvSpPr/>
      </dsp:nvSpPr>
      <dsp:spPr>
        <a:xfrm>
          <a:off x="4737397" y="2635686"/>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Su articulación con el fenómeno migratorio</a:t>
          </a:r>
          <a:endParaRPr lang="es-ES" sz="1400" kern="1200" dirty="0">
            <a:latin typeface="Arial" panose="020B0604020202020204" pitchFamily="34" charset="0"/>
            <a:cs typeface="Arial" panose="020B0604020202020204" pitchFamily="34" charset="0"/>
          </a:endParaRPr>
        </a:p>
      </dsp:txBody>
      <dsp:txXfrm>
        <a:off x="4737397" y="2635686"/>
        <a:ext cx="1881506" cy="1128903"/>
      </dsp:txXfrm>
    </dsp:sp>
    <dsp:sp modelId="{82B8DB09-137F-469E-928A-03381C4F5E50}">
      <dsp:nvSpPr>
        <dsp:cNvPr id="0" name=""/>
        <dsp:cNvSpPr/>
      </dsp:nvSpPr>
      <dsp:spPr>
        <a:xfrm>
          <a:off x="6807054" y="2635686"/>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El fomento de iniciativas de emprendimiento y de economía social viables</a:t>
          </a:r>
          <a:endParaRPr lang="es-ES" sz="1400" kern="1200" dirty="0">
            <a:latin typeface="Arial" panose="020B0604020202020204" pitchFamily="34" charset="0"/>
            <a:cs typeface="Arial" panose="020B0604020202020204" pitchFamily="34" charset="0"/>
          </a:endParaRPr>
        </a:p>
      </dsp:txBody>
      <dsp:txXfrm>
        <a:off x="6807054" y="2635686"/>
        <a:ext cx="1881506" cy="1128903"/>
      </dsp:txXfrm>
    </dsp:sp>
    <dsp:sp modelId="{13A742ED-9395-41FE-9C94-CA6EE554CACE}">
      <dsp:nvSpPr>
        <dsp:cNvPr id="0" name=""/>
        <dsp:cNvSpPr/>
      </dsp:nvSpPr>
      <dsp:spPr>
        <a:xfrm>
          <a:off x="1413613" y="3952740"/>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El mantenimiento de un nivel de vida digno durante el proceso de búsqueda de ocupación</a:t>
          </a:r>
          <a:endParaRPr lang="es-ES" sz="1400" kern="1200" dirty="0">
            <a:latin typeface="Arial" panose="020B0604020202020204" pitchFamily="34" charset="0"/>
            <a:cs typeface="Arial" panose="020B0604020202020204" pitchFamily="34" charset="0"/>
          </a:endParaRPr>
        </a:p>
      </dsp:txBody>
      <dsp:txXfrm>
        <a:off x="1413613" y="3952740"/>
        <a:ext cx="1881506" cy="1128903"/>
      </dsp:txXfrm>
    </dsp:sp>
    <dsp:sp modelId="{714535C0-6CD2-4079-B257-028C463AD5B9}">
      <dsp:nvSpPr>
        <dsp:cNvPr id="0" name=""/>
        <dsp:cNvSpPr/>
      </dsp:nvSpPr>
      <dsp:spPr>
        <a:xfrm>
          <a:off x="3483270" y="3952740"/>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anticipación a las necesidades de generación de empleo</a:t>
          </a:r>
          <a:endParaRPr lang="es-ES" sz="1400" kern="1200" dirty="0">
            <a:latin typeface="Arial" panose="020B0604020202020204" pitchFamily="34" charset="0"/>
            <a:cs typeface="Arial" panose="020B0604020202020204" pitchFamily="34" charset="0"/>
          </a:endParaRPr>
        </a:p>
      </dsp:txBody>
      <dsp:txXfrm>
        <a:off x="3483270" y="3952740"/>
        <a:ext cx="1881506" cy="1128903"/>
      </dsp:txXfrm>
    </dsp:sp>
    <dsp:sp modelId="{71C33972-6C65-4E53-BC7E-5961583B0CEB}">
      <dsp:nvSpPr>
        <dsp:cNvPr id="0" name=""/>
        <dsp:cNvSpPr/>
      </dsp:nvSpPr>
      <dsp:spPr>
        <a:xfrm>
          <a:off x="5552927" y="3952740"/>
          <a:ext cx="1881506" cy="1128903"/>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La atención y asesoramiento a las personas, empresas y demás entidades empleadoras</a:t>
          </a:r>
          <a:endParaRPr lang="es-ES" sz="1400" kern="1200" dirty="0">
            <a:latin typeface="Arial" panose="020B0604020202020204" pitchFamily="34" charset="0"/>
            <a:cs typeface="Arial" panose="020B0604020202020204" pitchFamily="34" charset="0"/>
          </a:endParaRPr>
        </a:p>
      </dsp:txBody>
      <dsp:txXfrm>
        <a:off x="5552927" y="3952740"/>
        <a:ext cx="1881506" cy="11289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08739-329A-42F9-839B-3D06B5FFDF03}">
      <dsp:nvSpPr>
        <dsp:cNvPr id="0" name=""/>
        <dsp:cNvSpPr/>
      </dsp:nvSpPr>
      <dsp:spPr>
        <a:xfrm>
          <a:off x="0" y="835290"/>
          <a:ext cx="7389213" cy="5405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DESARROLLO CARTERA COMÚN DE SERVICIOS DEL SISTEMA NACIONAL DE EMPLEO, garantizando calidad e igualdad en la atención demandantes de empleo.</a:t>
          </a:r>
        </a:p>
      </dsp:txBody>
      <dsp:txXfrm>
        <a:off x="26387" y="861677"/>
        <a:ext cx="7336439" cy="487766"/>
      </dsp:txXfrm>
    </dsp:sp>
    <dsp:sp modelId="{375A9B96-47C7-4D89-B753-76DBC4796D60}">
      <dsp:nvSpPr>
        <dsp:cNvPr id="0" name=""/>
        <dsp:cNvSpPr/>
      </dsp:nvSpPr>
      <dsp:spPr>
        <a:xfrm>
          <a:off x="0" y="1416150"/>
          <a:ext cx="7389213" cy="540540"/>
        </a:xfrm>
        <a:prstGeom prst="roundRect">
          <a:avLst/>
        </a:prstGeom>
        <a:solidFill>
          <a:schemeClr val="accent2">
            <a:hueOff val="-1870360"/>
            <a:satOff val="-3663"/>
            <a:lumOff val="2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SERVICIOS GARANTIZADOS: Orientación, Intermediación, Formación, Asesoramiento autoempleo, y Apoyo a las Empresas gestión ofertas de empleo.</a:t>
          </a:r>
        </a:p>
      </dsp:txBody>
      <dsp:txXfrm>
        <a:off x="26387" y="1442537"/>
        <a:ext cx="7336439" cy="487766"/>
      </dsp:txXfrm>
    </dsp:sp>
    <dsp:sp modelId="{08390DBA-1AF4-46CD-B3A5-FED6527D083E}">
      <dsp:nvSpPr>
        <dsp:cNvPr id="0" name=""/>
        <dsp:cNvSpPr/>
      </dsp:nvSpPr>
      <dsp:spPr>
        <a:xfrm>
          <a:off x="0" y="1997010"/>
          <a:ext cx="7389213" cy="540540"/>
        </a:xfrm>
        <a:prstGeom prst="roundRect">
          <a:avLst/>
        </a:prstGeom>
        <a:solidFill>
          <a:schemeClr val="accent2">
            <a:hueOff val="-3740719"/>
            <a:satOff val="-7325"/>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PLAN PERSONALIZADO “Itinerario personalizado por demandante”, que incluye acuerdo entre demandante y servicio público de empleo.</a:t>
          </a:r>
        </a:p>
      </dsp:txBody>
      <dsp:txXfrm>
        <a:off x="26387" y="2023397"/>
        <a:ext cx="7336439" cy="487766"/>
      </dsp:txXfrm>
    </dsp:sp>
    <dsp:sp modelId="{F06CF137-4A03-4829-871D-4526166E29EB}">
      <dsp:nvSpPr>
        <dsp:cNvPr id="0" name=""/>
        <dsp:cNvSpPr/>
      </dsp:nvSpPr>
      <dsp:spPr>
        <a:xfrm>
          <a:off x="0" y="2577869"/>
          <a:ext cx="7389213" cy="540540"/>
        </a:xfrm>
        <a:prstGeom prst="roundRect">
          <a:avLst/>
        </a:prstGeom>
        <a:solidFill>
          <a:schemeClr val="accent2">
            <a:hueOff val="-5611079"/>
            <a:satOff val="-10988"/>
            <a:lumOff val="73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PROMOCIÓN DE LA COLABORACIÓN Y COORDINACIÓN entre SPEs, entidades locales, entidades sin ánimo de lucro y sector privado.</a:t>
          </a:r>
        </a:p>
      </dsp:txBody>
      <dsp:txXfrm>
        <a:off x="26387" y="2604256"/>
        <a:ext cx="7336439" cy="487766"/>
      </dsp:txXfrm>
    </dsp:sp>
    <dsp:sp modelId="{5A743B62-FEE3-4825-9666-A9E03387D298}">
      <dsp:nvSpPr>
        <dsp:cNvPr id="0" name=""/>
        <dsp:cNvSpPr/>
      </dsp:nvSpPr>
      <dsp:spPr>
        <a:xfrm>
          <a:off x="0" y="3158729"/>
          <a:ext cx="7389213" cy="540540"/>
        </a:xfrm>
        <a:prstGeom prst="roundRect">
          <a:avLst/>
        </a:prstGeom>
        <a:solidFill>
          <a:schemeClr val="accent2">
            <a:hueOff val="-7481439"/>
            <a:satOff val="-14650"/>
            <a:lumOff val="98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latin typeface="Arial" panose="020B0604020202020204" pitchFamily="34" charset="0"/>
              <a:cs typeface="Arial" panose="020B0604020202020204" pitchFamily="34" charset="0"/>
            </a:rPr>
            <a:t>FINANCIACIÓN ESTATAL Y AUTONÓMICA, posibilidad de Fondos Europeos </a:t>
          </a:r>
        </a:p>
      </dsp:txBody>
      <dsp:txXfrm>
        <a:off x="26387" y="3185116"/>
        <a:ext cx="7336439" cy="487766"/>
      </dsp:txXfrm>
    </dsp:sp>
    <dsp:sp modelId="{2C7B5DA4-276B-4AFD-850F-4A9A8197B6E3}">
      <dsp:nvSpPr>
        <dsp:cNvPr id="0" name=""/>
        <dsp:cNvSpPr/>
      </dsp:nvSpPr>
      <dsp:spPr>
        <a:xfrm>
          <a:off x="0" y="3739590"/>
          <a:ext cx="7389213" cy="540540"/>
        </a:xfrm>
        <a:prstGeom prst="roundRect">
          <a:avLst/>
        </a:prstGeom>
        <a:solidFill>
          <a:schemeClr val="accent2">
            <a:hueOff val="-9351799"/>
            <a:satOff val="-18313"/>
            <a:lumOff val="122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solidFill>
                <a:schemeClr val="tx1"/>
              </a:solidFill>
              <a:latin typeface="Arial" panose="020B0604020202020204" pitchFamily="34" charset="0"/>
              <a:cs typeface="Arial" panose="020B0604020202020204" pitchFamily="34" charset="0"/>
            </a:rPr>
            <a:t>PERIÓDICA EVALUACIÓN Y ACTUALIZACIÓN de los servicios de la Cartera Común, para evalúa la eficiencia.</a:t>
          </a:r>
        </a:p>
      </dsp:txBody>
      <dsp:txXfrm>
        <a:off x="26387" y="3765977"/>
        <a:ext cx="7336439" cy="487766"/>
      </dsp:txXfrm>
    </dsp:sp>
    <dsp:sp modelId="{C90765FD-A1AB-4F2D-8F17-828CF48C7CE1}">
      <dsp:nvSpPr>
        <dsp:cNvPr id="0" name=""/>
        <dsp:cNvSpPr/>
      </dsp:nvSpPr>
      <dsp:spPr>
        <a:xfrm>
          <a:off x="0" y="4320450"/>
          <a:ext cx="7389213" cy="540540"/>
        </a:xfrm>
        <a:prstGeom prst="roundRect">
          <a:avLst/>
        </a:prstGeom>
        <a:solidFill>
          <a:schemeClr val="accent2">
            <a:hueOff val="-11222158"/>
            <a:satOff val="-21976"/>
            <a:lumOff val="147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solidFill>
                <a:schemeClr val="tx1"/>
              </a:solidFill>
              <a:latin typeface="Arial" panose="020B0604020202020204" pitchFamily="34" charset="0"/>
              <a:cs typeface="Arial" panose="020B0604020202020204" pitchFamily="34" charset="0"/>
            </a:rPr>
            <a:t>PERSPECTIVA DE GÉNERO</a:t>
          </a:r>
        </a:p>
      </dsp:txBody>
      <dsp:txXfrm>
        <a:off x="26387" y="4346837"/>
        <a:ext cx="7336439" cy="487766"/>
      </dsp:txXfrm>
    </dsp:sp>
    <dsp:sp modelId="{ADAC7C8D-10A7-4F34-9E38-1B629C25CB86}">
      <dsp:nvSpPr>
        <dsp:cNvPr id="0" name=""/>
        <dsp:cNvSpPr/>
      </dsp:nvSpPr>
      <dsp:spPr>
        <a:xfrm>
          <a:off x="0" y="4901310"/>
          <a:ext cx="7389213" cy="540540"/>
        </a:xfrm>
        <a:prstGeom prst="roundRect">
          <a:avLst/>
        </a:prstGeom>
        <a:solidFill>
          <a:schemeClr val="accent2">
            <a:hueOff val="-13092517"/>
            <a:satOff val="-25638"/>
            <a:lumOff val="171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solidFill>
                <a:schemeClr val="tx1"/>
              </a:solidFill>
              <a:latin typeface="Arial" panose="020B0604020202020204" pitchFamily="34" charset="0"/>
              <a:cs typeface="Arial" panose="020B0604020202020204" pitchFamily="34" charset="0"/>
            </a:rPr>
            <a:t>EXPEDIENTE LABORAL PERSONALIZADO: perfil, formación y transiciones laborales.</a:t>
          </a:r>
        </a:p>
      </dsp:txBody>
      <dsp:txXfrm>
        <a:off x="26387" y="4927697"/>
        <a:ext cx="7336439" cy="487766"/>
      </dsp:txXfrm>
    </dsp:sp>
    <dsp:sp modelId="{6B3F886C-BB3F-4483-807C-CEF4EA89DC5E}">
      <dsp:nvSpPr>
        <dsp:cNvPr id="0" name=""/>
        <dsp:cNvSpPr/>
      </dsp:nvSpPr>
      <dsp:spPr>
        <a:xfrm>
          <a:off x="0" y="5482170"/>
          <a:ext cx="7389213" cy="540540"/>
        </a:xfrm>
        <a:prstGeom prst="roundRect">
          <a:avLst/>
        </a:prstGeom>
        <a:solidFill>
          <a:schemeClr val="accent2">
            <a:hueOff val="-14962877"/>
            <a:satOff val="-29301"/>
            <a:lumOff val="196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s-ES" sz="1400" b="1" kern="1200" dirty="0">
              <a:solidFill>
                <a:schemeClr val="tx1"/>
              </a:solidFill>
              <a:latin typeface="Arial" panose="020B0604020202020204" pitchFamily="34" charset="0"/>
              <a:cs typeface="Arial" panose="020B0604020202020204" pitchFamily="34" charset="0"/>
            </a:rPr>
            <a:t>ACCESIBILIDAD Y DIGITALIZACIÓN atención a las/os usuarias/os, no discriminación brecha salarial </a:t>
          </a:r>
        </a:p>
      </dsp:txBody>
      <dsp:txXfrm>
        <a:off x="26387" y="5508557"/>
        <a:ext cx="7336439" cy="4877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31A63-3201-41C8-865B-7F2B07B6852D}">
      <dsp:nvSpPr>
        <dsp:cNvPr id="0" name=""/>
        <dsp:cNvSpPr/>
      </dsp:nvSpPr>
      <dsp:spPr>
        <a:xfrm>
          <a:off x="5781"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CAPÍTULO I</a:t>
          </a:r>
        </a:p>
      </dsp:txBody>
      <dsp:txXfrm>
        <a:off x="5781" y="0"/>
        <a:ext cx="1387673" cy="1233765"/>
      </dsp:txXfrm>
    </dsp:sp>
    <dsp:sp modelId="{19F576D3-BF98-4944-9E35-C9F0AE4F1792}">
      <dsp:nvSpPr>
        <dsp:cNvPr id="0" name=""/>
        <dsp:cNvSpPr/>
      </dsp:nvSpPr>
      <dsp:spPr>
        <a:xfrm>
          <a:off x="144549" y="1233866"/>
          <a:ext cx="1110138" cy="59911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Objetivos</a:t>
          </a:r>
        </a:p>
      </dsp:txBody>
      <dsp:txXfrm>
        <a:off x="162096" y="1251413"/>
        <a:ext cx="1075044" cy="564017"/>
      </dsp:txXfrm>
    </dsp:sp>
    <dsp:sp modelId="{F00DD5C2-45A2-40C8-A37B-56A3B655952F}">
      <dsp:nvSpPr>
        <dsp:cNvPr id="0" name=""/>
        <dsp:cNvSpPr/>
      </dsp:nvSpPr>
      <dsp:spPr>
        <a:xfrm>
          <a:off x="144549" y="1925148"/>
          <a:ext cx="1110138" cy="599111"/>
        </a:xfrm>
        <a:prstGeom prst="roundRect">
          <a:avLst>
            <a:gd name="adj" fmla="val 10000"/>
          </a:avLst>
        </a:prstGeom>
        <a:solidFill>
          <a:schemeClr val="accent4">
            <a:hueOff val="660131"/>
            <a:satOff val="-1895"/>
            <a:lumOff val="-15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Ámbito</a:t>
          </a:r>
        </a:p>
      </dsp:txBody>
      <dsp:txXfrm>
        <a:off x="162096" y="1942695"/>
        <a:ext cx="1075044" cy="564017"/>
      </dsp:txXfrm>
    </dsp:sp>
    <dsp:sp modelId="{B517633B-4C89-4AFA-9CA0-67F34FB2CC6A}">
      <dsp:nvSpPr>
        <dsp:cNvPr id="0" name=""/>
        <dsp:cNvSpPr/>
      </dsp:nvSpPr>
      <dsp:spPr>
        <a:xfrm>
          <a:off x="144549" y="2616430"/>
          <a:ext cx="1110138" cy="599111"/>
        </a:xfrm>
        <a:prstGeom prst="roundRect">
          <a:avLst>
            <a:gd name="adj" fmla="val 10000"/>
          </a:avLst>
        </a:prstGeom>
        <a:solidFill>
          <a:schemeClr val="accent4">
            <a:hueOff val="1320263"/>
            <a:satOff val="-3789"/>
            <a:lumOff val="-31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Definiciones</a:t>
          </a:r>
        </a:p>
      </dsp:txBody>
      <dsp:txXfrm>
        <a:off x="162096" y="2633977"/>
        <a:ext cx="1075044" cy="564017"/>
      </dsp:txXfrm>
    </dsp:sp>
    <dsp:sp modelId="{D334DF80-B570-4D8E-AB61-F3B34973EBEC}">
      <dsp:nvSpPr>
        <dsp:cNvPr id="0" name=""/>
        <dsp:cNvSpPr/>
      </dsp:nvSpPr>
      <dsp:spPr>
        <a:xfrm>
          <a:off x="144549" y="3307712"/>
          <a:ext cx="1110138" cy="599111"/>
        </a:xfrm>
        <a:prstGeom prst="roundRect">
          <a:avLst>
            <a:gd name="adj" fmla="val 10000"/>
          </a:avLst>
        </a:prstGeom>
        <a:solidFill>
          <a:schemeClr val="accent4">
            <a:hueOff val="1980394"/>
            <a:satOff val="-5684"/>
            <a:lumOff val="-47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Principios</a:t>
          </a:r>
        </a:p>
      </dsp:txBody>
      <dsp:txXfrm>
        <a:off x="162096" y="3325259"/>
        <a:ext cx="1075044" cy="564017"/>
      </dsp:txXfrm>
    </dsp:sp>
    <dsp:sp modelId="{E8A460DC-9938-4183-B218-B2BC8F3C3CA2}">
      <dsp:nvSpPr>
        <dsp:cNvPr id="0" name=""/>
        <dsp:cNvSpPr/>
      </dsp:nvSpPr>
      <dsp:spPr>
        <a:xfrm>
          <a:off x="1497530"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CAPÍTULO II</a:t>
          </a:r>
        </a:p>
      </dsp:txBody>
      <dsp:txXfrm>
        <a:off x="1497530" y="0"/>
        <a:ext cx="1387673" cy="1233765"/>
      </dsp:txXfrm>
    </dsp:sp>
    <dsp:sp modelId="{3D0D15BF-22B0-48E7-BEAD-885A185022CE}">
      <dsp:nvSpPr>
        <dsp:cNvPr id="0" name=""/>
        <dsp:cNvSpPr/>
      </dsp:nvSpPr>
      <dsp:spPr>
        <a:xfrm>
          <a:off x="1636298" y="1234970"/>
          <a:ext cx="1110138" cy="1239990"/>
        </a:xfrm>
        <a:prstGeom prst="roundRect">
          <a:avLst>
            <a:gd name="adj" fmla="val 10000"/>
          </a:avLst>
        </a:prstGeom>
        <a:solidFill>
          <a:schemeClr val="accent4">
            <a:hueOff val="2640526"/>
            <a:satOff val="-7579"/>
            <a:lumOff val="-6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Concepto de Demanda de Empleo y servicios</a:t>
          </a:r>
        </a:p>
      </dsp:txBody>
      <dsp:txXfrm>
        <a:off x="1668813" y="1267485"/>
        <a:ext cx="1045108" cy="1174960"/>
      </dsp:txXfrm>
    </dsp:sp>
    <dsp:sp modelId="{2F850F63-2C9B-4B84-BBE3-8A1DA2F4C279}">
      <dsp:nvSpPr>
        <dsp:cNvPr id="0" name=""/>
        <dsp:cNvSpPr/>
      </dsp:nvSpPr>
      <dsp:spPr>
        <a:xfrm>
          <a:off x="1636298" y="2665728"/>
          <a:ext cx="1110138" cy="1239990"/>
        </a:xfrm>
        <a:prstGeom prst="roundRect">
          <a:avLst>
            <a:gd name="adj" fmla="val 10000"/>
          </a:avLst>
        </a:prstGeom>
        <a:solidFill>
          <a:schemeClr val="accent4">
            <a:hueOff val="3300657"/>
            <a:satOff val="-9474"/>
            <a:lumOff val="-79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Lista cerrada de situaciones de demanda</a:t>
          </a:r>
        </a:p>
      </dsp:txBody>
      <dsp:txXfrm>
        <a:off x="1668813" y="2698243"/>
        <a:ext cx="1045108" cy="1174960"/>
      </dsp:txXfrm>
    </dsp:sp>
    <dsp:sp modelId="{9263BDF6-9817-4875-AAE9-F7DC739E9D56}">
      <dsp:nvSpPr>
        <dsp:cNvPr id="0" name=""/>
        <dsp:cNvSpPr/>
      </dsp:nvSpPr>
      <dsp:spPr>
        <a:xfrm>
          <a:off x="2989279"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CAPÍTULO III</a:t>
          </a:r>
        </a:p>
      </dsp:txBody>
      <dsp:txXfrm>
        <a:off x="2989279" y="0"/>
        <a:ext cx="1387673" cy="1233765"/>
      </dsp:txXfrm>
    </dsp:sp>
    <dsp:sp modelId="{01AAC4B4-C4E8-44D5-82F5-CD140B1A6F38}">
      <dsp:nvSpPr>
        <dsp:cNvPr id="0" name=""/>
        <dsp:cNvSpPr/>
      </dsp:nvSpPr>
      <dsp:spPr>
        <a:xfrm>
          <a:off x="3128047" y="1234117"/>
          <a:ext cx="1110138" cy="807951"/>
        </a:xfrm>
        <a:prstGeom prst="roundRect">
          <a:avLst>
            <a:gd name="adj" fmla="val 10000"/>
          </a:avLst>
        </a:prstGeom>
        <a:solidFill>
          <a:schemeClr val="accent4">
            <a:hueOff val="3960788"/>
            <a:satOff val="-11368"/>
            <a:lumOff val="-95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Sección 1ª Servicios del SNE</a:t>
          </a:r>
        </a:p>
      </dsp:txBody>
      <dsp:txXfrm>
        <a:off x="3151711" y="1257781"/>
        <a:ext cx="1062810" cy="760623"/>
      </dsp:txXfrm>
    </dsp:sp>
    <dsp:sp modelId="{118362E2-A800-4A5E-8729-504288F7793C}">
      <dsp:nvSpPr>
        <dsp:cNvPr id="0" name=""/>
        <dsp:cNvSpPr/>
      </dsp:nvSpPr>
      <dsp:spPr>
        <a:xfrm>
          <a:off x="3085967" y="2166369"/>
          <a:ext cx="1194298" cy="807951"/>
        </a:xfrm>
        <a:prstGeom prst="roundRect">
          <a:avLst>
            <a:gd name="adj" fmla="val 10000"/>
          </a:avLst>
        </a:prstGeom>
        <a:solidFill>
          <a:schemeClr val="accent4">
            <a:hueOff val="4620920"/>
            <a:satOff val="-13263"/>
            <a:lumOff val="-111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Sección 2ª Servicios complementarios </a:t>
          </a:r>
        </a:p>
      </dsp:txBody>
      <dsp:txXfrm>
        <a:off x="3109631" y="2190033"/>
        <a:ext cx="1146970" cy="760623"/>
      </dsp:txXfrm>
    </dsp:sp>
    <dsp:sp modelId="{4E89C17C-03E0-4C61-BDF8-890B373CC9C8}">
      <dsp:nvSpPr>
        <dsp:cNvPr id="0" name=""/>
        <dsp:cNvSpPr/>
      </dsp:nvSpPr>
      <dsp:spPr>
        <a:xfrm>
          <a:off x="3128047" y="3098621"/>
          <a:ext cx="1110138" cy="807951"/>
        </a:xfrm>
        <a:prstGeom prst="roundRect">
          <a:avLst>
            <a:gd name="adj" fmla="val 10000"/>
          </a:avLst>
        </a:prstGeom>
        <a:solidFill>
          <a:schemeClr val="accent4">
            <a:hueOff val="5281051"/>
            <a:satOff val="-15158"/>
            <a:lumOff val="-127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Sección ·3ª Compromisos</a:t>
          </a:r>
        </a:p>
      </dsp:txBody>
      <dsp:txXfrm>
        <a:off x="3151711" y="3122285"/>
        <a:ext cx="1062810" cy="760623"/>
      </dsp:txXfrm>
    </dsp:sp>
    <dsp:sp modelId="{D42238CD-5819-4E24-933F-41D98C1C1C06}">
      <dsp:nvSpPr>
        <dsp:cNvPr id="0" name=""/>
        <dsp:cNvSpPr/>
      </dsp:nvSpPr>
      <dsp:spPr>
        <a:xfrm>
          <a:off x="4481028"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CAPÍTULO IV</a:t>
          </a:r>
        </a:p>
      </dsp:txBody>
      <dsp:txXfrm>
        <a:off x="4481028" y="0"/>
        <a:ext cx="1387673" cy="1233765"/>
      </dsp:txXfrm>
    </dsp:sp>
    <dsp:sp modelId="{A6E175A4-0637-44E5-9A82-FAF21C8B04A0}">
      <dsp:nvSpPr>
        <dsp:cNvPr id="0" name=""/>
        <dsp:cNvSpPr/>
      </dsp:nvSpPr>
      <dsp:spPr>
        <a:xfrm>
          <a:off x="4619796" y="1234970"/>
          <a:ext cx="1110138" cy="1239990"/>
        </a:xfrm>
        <a:prstGeom prst="roundRect">
          <a:avLst>
            <a:gd name="adj" fmla="val 10000"/>
          </a:avLst>
        </a:prstGeom>
        <a:solidFill>
          <a:schemeClr val="accent4">
            <a:hueOff val="5941182"/>
            <a:satOff val="-17053"/>
            <a:lumOff val="-143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Sección</a:t>
          </a:r>
          <a:r>
            <a:rPr lang="es-ES" sz="1100" kern="1200" baseline="0" dirty="0">
              <a:latin typeface="Arial" panose="020B0604020202020204" pitchFamily="34" charset="0"/>
              <a:cs typeface="Arial" panose="020B0604020202020204" pitchFamily="34" charset="0"/>
            </a:rPr>
            <a:t> 1ª Prestación de los servicios de la Cartera Común</a:t>
          </a:r>
          <a:endParaRPr lang="es-ES" sz="1100" kern="1200" dirty="0">
            <a:latin typeface="Arial" panose="020B0604020202020204" pitchFamily="34" charset="0"/>
            <a:cs typeface="Arial" panose="020B0604020202020204" pitchFamily="34" charset="0"/>
          </a:endParaRPr>
        </a:p>
      </dsp:txBody>
      <dsp:txXfrm>
        <a:off x="4652311" y="1267485"/>
        <a:ext cx="1045108" cy="1174960"/>
      </dsp:txXfrm>
    </dsp:sp>
    <dsp:sp modelId="{263975A9-BD6C-44E3-A151-47A3F5EBE704}">
      <dsp:nvSpPr>
        <dsp:cNvPr id="0" name=""/>
        <dsp:cNvSpPr/>
      </dsp:nvSpPr>
      <dsp:spPr>
        <a:xfrm>
          <a:off x="4619796" y="2665728"/>
          <a:ext cx="1110138" cy="1239990"/>
        </a:xfrm>
        <a:prstGeom prst="roundRect">
          <a:avLst>
            <a:gd name="adj" fmla="val 10000"/>
          </a:avLst>
        </a:prstGeom>
        <a:solidFill>
          <a:schemeClr val="accent4">
            <a:hueOff val="6601314"/>
            <a:satOff val="-18947"/>
            <a:lumOff val="-159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Sección 2ª Servicios garantizados Art. 56 Ley 3/2003</a:t>
          </a:r>
        </a:p>
      </dsp:txBody>
      <dsp:txXfrm>
        <a:off x="4652311" y="2698243"/>
        <a:ext cx="1045108" cy="1174960"/>
      </dsp:txXfrm>
    </dsp:sp>
    <dsp:sp modelId="{FD861D8A-1087-47E9-BE80-D61560178521}">
      <dsp:nvSpPr>
        <dsp:cNvPr id="0" name=""/>
        <dsp:cNvSpPr/>
      </dsp:nvSpPr>
      <dsp:spPr>
        <a:xfrm>
          <a:off x="5972777"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CAPÍTULO V</a:t>
          </a:r>
        </a:p>
      </dsp:txBody>
      <dsp:txXfrm>
        <a:off x="5972777" y="0"/>
        <a:ext cx="1387673" cy="1233765"/>
      </dsp:txXfrm>
    </dsp:sp>
    <dsp:sp modelId="{17630450-FDEC-4BB8-9124-4829F7C6BE79}">
      <dsp:nvSpPr>
        <dsp:cNvPr id="0" name=""/>
        <dsp:cNvSpPr/>
      </dsp:nvSpPr>
      <dsp:spPr>
        <a:xfrm>
          <a:off x="6111545" y="1233765"/>
          <a:ext cx="1110138" cy="2673158"/>
        </a:xfrm>
        <a:prstGeom prst="roundRect">
          <a:avLst>
            <a:gd name="adj" fmla="val 10000"/>
          </a:avLst>
        </a:prstGeom>
        <a:solidFill>
          <a:schemeClr val="accent4">
            <a:hueOff val="7261445"/>
            <a:satOff val="-20842"/>
            <a:lumOff val="-174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Acuerdo de Actividad</a:t>
          </a:r>
        </a:p>
      </dsp:txBody>
      <dsp:txXfrm>
        <a:off x="6144060" y="1266280"/>
        <a:ext cx="1045108" cy="2608128"/>
      </dsp:txXfrm>
    </dsp:sp>
    <dsp:sp modelId="{530FE931-4652-45C1-A616-5268A4F68401}">
      <dsp:nvSpPr>
        <dsp:cNvPr id="0" name=""/>
        <dsp:cNvSpPr/>
      </dsp:nvSpPr>
      <dsp:spPr>
        <a:xfrm>
          <a:off x="7464526"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latin typeface="Arial" panose="020B0604020202020204" pitchFamily="34" charset="0"/>
              <a:cs typeface="Arial" panose="020B0604020202020204" pitchFamily="34" charset="0"/>
            </a:rPr>
            <a:t>CAPÍTULO VI</a:t>
          </a:r>
        </a:p>
      </dsp:txBody>
      <dsp:txXfrm>
        <a:off x="7464526" y="0"/>
        <a:ext cx="1387673" cy="1233765"/>
      </dsp:txXfrm>
    </dsp:sp>
    <dsp:sp modelId="{1E82C3E3-A38E-483B-AE91-97E19A1169ED}">
      <dsp:nvSpPr>
        <dsp:cNvPr id="0" name=""/>
        <dsp:cNvSpPr/>
      </dsp:nvSpPr>
      <dsp:spPr>
        <a:xfrm>
          <a:off x="7603294" y="1234117"/>
          <a:ext cx="1110138" cy="807951"/>
        </a:xfrm>
        <a:prstGeom prst="roundRect">
          <a:avLst>
            <a:gd name="adj" fmla="val 10000"/>
          </a:avLst>
        </a:prstGeom>
        <a:solidFill>
          <a:schemeClr val="accent4">
            <a:hueOff val="7921577"/>
            <a:satOff val="-22737"/>
            <a:lumOff val="-190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Financiación</a:t>
          </a:r>
        </a:p>
      </dsp:txBody>
      <dsp:txXfrm>
        <a:off x="7626958" y="1257781"/>
        <a:ext cx="1062810" cy="760623"/>
      </dsp:txXfrm>
    </dsp:sp>
    <dsp:sp modelId="{78399B4B-D78C-498B-921D-8D9332BB7A02}">
      <dsp:nvSpPr>
        <dsp:cNvPr id="0" name=""/>
        <dsp:cNvSpPr/>
      </dsp:nvSpPr>
      <dsp:spPr>
        <a:xfrm>
          <a:off x="7603294" y="2166369"/>
          <a:ext cx="1110138" cy="807951"/>
        </a:xfrm>
        <a:prstGeom prst="roundRect">
          <a:avLst>
            <a:gd name="adj" fmla="val 10000"/>
          </a:avLst>
        </a:prstGeom>
        <a:solidFill>
          <a:schemeClr val="accent4">
            <a:hueOff val="8581707"/>
            <a:satOff val="-24631"/>
            <a:lumOff val="-206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Evaluación</a:t>
          </a:r>
        </a:p>
      </dsp:txBody>
      <dsp:txXfrm>
        <a:off x="7626958" y="2190033"/>
        <a:ext cx="1062810" cy="760623"/>
      </dsp:txXfrm>
    </dsp:sp>
    <dsp:sp modelId="{DA9D7638-2CDB-43C6-8DC6-60546181CB3A}">
      <dsp:nvSpPr>
        <dsp:cNvPr id="0" name=""/>
        <dsp:cNvSpPr/>
      </dsp:nvSpPr>
      <dsp:spPr>
        <a:xfrm>
          <a:off x="7603294" y="3098621"/>
          <a:ext cx="1110138" cy="807951"/>
        </a:xfrm>
        <a:prstGeom prst="roundRect">
          <a:avLst>
            <a:gd name="adj" fmla="val 10000"/>
          </a:avLst>
        </a:prstGeom>
        <a:solidFill>
          <a:schemeClr val="accent4">
            <a:hueOff val="9241839"/>
            <a:satOff val="-26526"/>
            <a:lumOff val="-222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Actualización</a:t>
          </a:r>
        </a:p>
      </dsp:txBody>
      <dsp:txXfrm>
        <a:off x="7626958" y="3122285"/>
        <a:ext cx="1062810" cy="760623"/>
      </dsp:txXfrm>
    </dsp:sp>
    <dsp:sp modelId="{3D579300-85EB-4003-ABE8-CF96900A083B}">
      <dsp:nvSpPr>
        <dsp:cNvPr id="0" name=""/>
        <dsp:cNvSpPr/>
      </dsp:nvSpPr>
      <dsp:spPr>
        <a:xfrm>
          <a:off x="8956275"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latin typeface="Arial" panose="020B0604020202020204" pitchFamily="34" charset="0"/>
              <a:cs typeface="Arial" panose="020B0604020202020204" pitchFamily="34" charset="0"/>
            </a:rPr>
            <a:t>DISPOSICIONES ADICIONALES</a:t>
          </a:r>
        </a:p>
      </dsp:txBody>
      <dsp:txXfrm>
        <a:off x="8956275" y="0"/>
        <a:ext cx="1387673" cy="1233765"/>
      </dsp:txXfrm>
    </dsp:sp>
    <dsp:sp modelId="{452D511C-5D89-445B-A986-B091414813B8}">
      <dsp:nvSpPr>
        <dsp:cNvPr id="0" name=""/>
        <dsp:cNvSpPr/>
      </dsp:nvSpPr>
      <dsp:spPr>
        <a:xfrm>
          <a:off x="9095042" y="1234117"/>
          <a:ext cx="1110138" cy="807951"/>
        </a:xfrm>
        <a:prstGeom prst="roundRect">
          <a:avLst>
            <a:gd name="adj" fmla="val 10000"/>
          </a:avLst>
        </a:prstGeom>
        <a:solidFill>
          <a:schemeClr val="accent4">
            <a:hueOff val="9901970"/>
            <a:satOff val="-28421"/>
            <a:lumOff val="-238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Personal que presta los servicios</a:t>
          </a:r>
        </a:p>
      </dsp:txBody>
      <dsp:txXfrm>
        <a:off x="9118706" y="1257781"/>
        <a:ext cx="1062810" cy="760623"/>
      </dsp:txXfrm>
    </dsp:sp>
    <dsp:sp modelId="{5F6F265D-088B-4706-B624-F9F1925754CE}">
      <dsp:nvSpPr>
        <dsp:cNvPr id="0" name=""/>
        <dsp:cNvSpPr/>
      </dsp:nvSpPr>
      <dsp:spPr>
        <a:xfrm>
          <a:off x="9095042" y="2166369"/>
          <a:ext cx="1110138" cy="807951"/>
        </a:xfrm>
        <a:prstGeom prst="roundRect">
          <a:avLst>
            <a:gd name="adj" fmla="val 10000"/>
          </a:avLst>
        </a:prstGeom>
        <a:solidFill>
          <a:schemeClr val="accent4">
            <a:hueOff val="10562102"/>
            <a:satOff val="-30316"/>
            <a:lumOff val="-254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Red de Centros Públicos</a:t>
          </a:r>
        </a:p>
      </dsp:txBody>
      <dsp:txXfrm>
        <a:off x="9118706" y="2190033"/>
        <a:ext cx="1062810" cy="760623"/>
      </dsp:txXfrm>
    </dsp:sp>
    <dsp:sp modelId="{05B8FD08-D2D8-43C8-95AF-244FA2E87AEC}">
      <dsp:nvSpPr>
        <dsp:cNvPr id="0" name=""/>
        <dsp:cNvSpPr/>
      </dsp:nvSpPr>
      <dsp:spPr>
        <a:xfrm>
          <a:off x="9095042" y="3098621"/>
          <a:ext cx="1110138" cy="807951"/>
        </a:xfrm>
        <a:prstGeom prst="roundRect">
          <a:avLst>
            <a:gd name="adj" fmla="val 10000"/>
          </a:avLst>
        </a:prstGeom>
        <a:solidFill>
          <a:schemeClr val="accent4">
            <a:hueOff val="11222233"/>
            <a:satOff val="-32210"/>
            <a:lumOff val="-270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Acceso de las personas con discapacidad </a:t>
          </a:r>
        </a:p>
      </dsp:txBody>
      <dsp:txXfrm>
        <a:off x="9118706" y="3122285"/>
        <a:ext cx="1062810" cy="760623"/>
      </dsp:txXfrm>
    </dsp:sp>
    <dsp:sp modelId="{7BDBEAEA-7E49-4C08-959B-CC1B84B92F50}">
      <dsp:nvSpPr>
        <dsp:cNvPr id="0" name=""/>
        <dsp:cNvSpPr/>
      </dsp:nvSpPr>
      <dsp:spPr>
        <a:xfrm>
          <a:off x="10448024" y="0"/>
          <a:ext cx="1387673"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latin typeface="Arial" panose="020B0604020202020204" pitchFamily="34" charset="0"/>
              <a:cs typeface="Arial" panose="020B0604020202020204" pitchFamily="34" charset="0"/>
            </a:rPr>
            <a:t>DISPOSICIÓN TRANSITORIA</a:t>
          </a:r>
        </a:p>
      </dsp:txBody>
      <dsp:txXfrm>
        <a:off x="10448024" y="0"/>
        <a:ext cx="1387673" cy="1233765"/>
      </dsp:txXfrm>
    </dsp:sp>
    <dsp:sp modelId="{EBB28B1B-4828-446D-870E-318C8AECE0FC}">
      <dsp:nvSpPr>
        <dsp:cNvPr id="0" name=""/>
        <dsp:cNvSpPr/>
      </dsp:nvSpPr>
      <dsp:spPr>
        <a:xfrm>
          <a:off x="10586791" y="1233765"/>
          <a:ext cx="1110138" cy="2673158"/>
        </a:xfrm>
        <a:prstGeom prst="roundRect">
          <a:avLst>
            <a:gd name="adj" fmla="val 10000"/>
          </a:avLst>
        </a:prstGeom>
        <a:solidFill>
          <a:schemeClr val="accent4">
            <a:hueOff val="11882365"/>
            <a:satOff val="-34105"/>
            <a:lumOff val="-28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s-ES" sz="1100" kern="1200" dirty="0">
              <a:latin typeface="Arial" panose="020B0604020202020204" pitchFamily="34" charset="0"/>
              <a:cs typeface="Arial" panose="020B0604020202020204" pitchFamily="34" charset="0"/>
            </a:rPr>
            <a:t>Transformación del compromiso de actividad regulado en el RD 7/2015</a:t>
          </a:r>
        </a:p>
      </dsp:txBody>
      <dsp:txXfrm>
        <a:off x="10619306" y="1266280"/>
        <a:ext cx="1045108" cy="26081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10438-6208-457B-8383-647BA4DD6BF1}">
      <dsp:nvSpPr>
        <dsp:cNvPr id="0" name=""/>
        <dsp:cNvSpPr/>
      </dsp:nvSpPr>
      <dsp:spPr>
        <a:xfrm>
          <a:off x="2824" y="0"/>
          <a:ext cx="2772039" cy="53921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 sz="3100" kern="1200" dirty="0">
              <a:latin typeface="Arial" panose="020B0604020202020204" pitchFamily="34" charset="0"/>
              <a:cs typeface="Arial" panose="020B0604020202020204" pitchFamily="34" charset="0"/>
            </a:rPr>
            <a:t>EXPOSICIÓN MOTIVOS</a:t>
          </a:r>
        </a:p>
      </dsp:txBody>
      <dsp:txXfrm>
        <a:off x="2824" y="0"/>
        <a:ext cx="2772039" cy="1617639"/>
      </dsp:txXfrm>
    </dsp:sp>
    <dsp:sp modelId="{89C127E0-71E4-4970-8FF1-35DF328A8488}">
      <dsp:nvSpPr>
        <dsp:cNvPr id="0" name=""/>
        <dsp:cNvSpPr/>
      </dsp:nvSpPr>
      <dsp:spPr>
        <a:xfrm>
          <a:off x="280028" y="1617639"/>
          <a:ext cx="2217631" cy="350488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Arial" panose="020B0604020202020204" pitchFamily="34" charset="0"/>
              <a:cs typeface="Arial" panose="020B0604020202020204" pitchFamily="34" charset="0"/>
            </a:rPr>
            <a:t>Reconocimiento de la experiencia y buen hacer de las entidades sin ánimo de lucro del Tercer Sector, que trabajan en el ámbito del empleo, atendiendo a colectivos vulnerables, y contando con personal orientador especialmente cualificado</a:t>
          </a:r>
        </a:p>
      </dsp:txBody>
      <dsp:txXfrm>
        <a:off x="344980" y="1682591"/>
        <a:ext cx="2087727" cy="3374982"/>
      </dsp:txXfrm>
    </dsp:sp>
    <dsp:sp modelId="{C51605E2-0DA9-4E62-A739-C763378DF924}">
      <dsp:nvSpPr>
        <dsp:cNvPr id="0" name=""/>
        <dsp:cNvSpPr/>
      </dsp:nvSpPr>
      <dsp:spPr>
        <a:xfrm>
          <a:off x="2982767" y="0"/>
          <a:ext cx="2772039" cy="53921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 sz="3100" kern="1200" dirty="0">
              <a:latin typeface="Arial" panose="020B0604020202020204" pitchFamily="34" charset="0"/>
              <a:cs typeface="Arial" panose="020B0604020202020204" pitchFamily="34" charset="0"/>
            </a:rPr>
            <a:t>Artículo 1.1 (Objeto del RD)</a:t>
          </a:r>
        </a:p>
      </dsp:txBody>
      <dsp:txXfrm>
        <a:off x="2982767" y="0"/>
        <a:ext cx="2772039" cy="1617639"/>
      </dsp:txXfrm>
    </dsp:sp>
    <dsp:sp modelId="{4FE58DFF-17AB-4ADE-A9F7-B2C278874F68}">
      <dsp:nvSpPr>
        <dsp:cNvPr id="0" name=""/>
        <dsp:cNvSpPr/>
      </dsp:nvSpPr>
      <dsp:spPr>
        <a:xfrm>
          <a:off x="3259971" y="1617639"/>
          <a:ext cx="2217631" cy="3504886"/>
        </a:xfrm>
        <a:prstGeom prst="roundRect">
          <a:avLst>
            <a:gd name="adj" fmla="val 10000"/>
          </a:avLst>
        </a:prstGeom>
        <a:solidFill>
          <a:schemeClr val="accent5">
            <a:hueOff val="-4682529"/>
            <a:satOff val="11368"/>
            <a:lumOff val="109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Arial" panose="020B0604020202020204" pitchFamily="34" charset="0"/>
              <a:cs typeface="Arial" panose="020B0604020202020204" pitchFamily="34" charset="0"/>
            </a:rPr>
            <a:t>Los servicios garantizados previstos en la Ley 3/2023 podrán llevarse a cabo, bien directamente por los SPEs, o a través de entidades, públicas o privadas, sin ánimo o con ánimo de lucro, colaboradas en el marco de la política de empleo.</a:t>
          </a:r>
        </a:p>
      </dsp:txBody>
      <dsp:txXfrm>
        <a:off x="3324923" y="1682591"/>
        <a:ext cx="2087727" cy="3374982"/>
      </dsp:txXfrm>
    </dsp:sp>
    <dsp:sp modelId="{1D09C967-6E74-4689-82DD-B68920B063DF}">
      <dsp:nvSpPr>
        <dsp:cNvPr id="0" name=""/>
        <dsp:cNvSpPr/>
      </dsp:nvSpPr>
      <dsp:spPr>
        <a:xfrm>
          <a:off x="5962710" y="0"/>
          <a:ext cx="2772039" cy="53921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 sz="3100" kern="1200" dirty="0">
              <a:latin typeface="Arial" panose="020B0604020202020204" pitchFamily="34" charset="0"/>
              <a:cs typeface="Arial" panose="020B0604020202020204" pitchFamily="34" charset="0"/>
            </a:rPr>
            <a:t>Artículo 3 letra j)</a:t>
          </a:r>
        </a:p>
      </dsp:txBody>
      <dsp:txXfrm>
        <a:off x="5962710" y="0"/>
        <a:ext cx="2772039" cy="1617639"/>
      </dsp:txXfrm>
    </dsp:sp>
    <dsp:sp modelId="{7EF4B74F-0907-4F74-B2B2-32C80370133B}">
      <dsp:nvSpPr>
        <dsp:cNvPr id="0" name=""/>
        <dsp:cNvSpPr/>
      </dsp:nvSpPr>
      <dsp:spPr>
        <a:xfrm>
          <a:off x="6239914" y="1617639"/>
          <a:ext cx="2217631" cy="3504886"/>
        </a:xfrm>
        <a:prstGeom prst="roundRect">
          <a:avLst>
            <a:gd name="adj" fmla="val 10000"/>
          </a:avLst>
        </a:prstGeom>
        <a:solidFill>
          <a:schemeClr val="accent5">
            <a:hueOff val="-9365058"/>
            <a:satOff val="22737"/>
            <a:lumOff val="219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Arial" panose="020B0604020202020204" pitchFamily="34" charset="0"/>
              <a:cs typeface="Arial" panose="020B0604020202020204" pitchFamily="34" charset="0"/>
            </a:rPr>
            <a:t>Pueden ser Entidades Colaboradoras: personas físicas o jurídicas, privadas o públicas, que colaboran con los SPEs en la prestación de los servicios, tales como (…) organizaciones sin ánimo de lucro.</a:t>
          </a:r>
        </a:p>
      </dsp:txBody>
      <dsp:txXfrm>
        <a:off x="6304866" y="1682591"/>
        <a:ext cx="2087727" cy="3374982"/>
      </dsp:txXfrm>
    </dsp:sp>
    <dsp:sp modelId="{7780AECC-5BED-468F-BD04-3EDBDDBC9A45}">
      <dsp:nvSpPr>
        <dsp:cNvPr id="0" name=""/>
        <dsp:cNvSpPr/>
      </dsp:nvSpPr>
      <dsp:spPr>
        <a:xfrm>
          <a:off x="8942653" y="0"/>
          <a:ext cx="2772039" cy="539213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 sz="3100" kern="1200" dirty="0">
              <a:latin typeface="Arial" panose="020B0604020202020204" pitchFamily="34" charset="0"/>
              <a:cs typeface="Arial" panose="020B0604020202020204" pitchFamily="34" charset="0"/>
            </a:rPr>
            <a:t>Artículo 15.2</a:t>
          </a:r>
        </a:p>
      </dsp:txBody>
      <dsp:txXfrm>
        <a:off x="8942653" y="0"/>
        <a:ext cx="2772039" cy="1617639"/>
      </dsp:txXfrm>
    </dsp:sp>
    <dsp:sp modelId="{0569703B-9075-4794-A9E7-77A149202784}">
      <dsp:nvSpPr>
        <dsp:cNvPr id="0" name=""/>
        <dsp:cNvSpPr/>
      </dsp:nvSpPr>
      <dsp:spPr>
        <a:xfrm>
          <a:off x="9219857" y="1617639"/>
          <a:ext cx="2217631" cy="3504886"/>
        </a:xfrm>
        <a:prstGeom prst="roundRect">
          <a:avLst>
            <a:gd name="adj" fmla="val 10000"/>
          </a:avLst>
        </a:prstGeom>
        <a:solidFill>
          <a:schemeClr val="accent5">
            <a:hueOff val="-14047587"/>
            <a:satOff val="34105"/>
            <a:lumOff val="329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kern="1200" dirty="0">
              <a:latin typeface="Arial" panose="020B0604020202020204" pitchFamily="34" charset="0"/>
              <a:cs typeface="Arial" panose="020B0604020202020204" pitchFamily="34" charset="0"/>
            </a:rPr>
            <a:t>En servicios de intermediación, colocación y asesoramiento a empresas, se permite la colaboración público-privada con entidades privadas, con o sin ánimo de lucro, a través de acuerdos marco de vigencia máxima cuatrienal.</a:t>
          </a:r>
        </a:p>
      </dsp:txBody>
      <dsp:txXfrm>
        <a:off x="9284809" y="1682591"/>
        <a:ext cx="2087727" cy="33749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31A63-3201-41C8-865B-7F2B07B6852D}">
      <dsp:nvSpPr>
        <dsp:cNvPr id="0" name=""/>
        <dsp:cNvSpPr/>
      </dsp:nvSpPr>
      <dsp:spPr>
        <a:xfrm>
          <a:off x="5781" y="0"/>
          <a:ext cx="11829916"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ÁMBITO TEMPORAL</a:t>
          </a:r>
        </a:p>
      </dsp:txBody>
      <dsp:txXfrm>
        <a:off x="5781" y="0"/>
        <a:ext cx="11829916" cy="1233765"/>
      </dsp:txXfrm>
    </dsp:sp>
    <dsp:sp modelId="{19F576D3-BF98-4944-9E35-C9F0AE4F1792}">
      <dsp:nvSpPr>
        <dsp:cNvPr id="0" name=""/>
        <dsp:cNvSpPr/>
      </dsp:nvSpPr>
      <dsp:spPr>
        <a:xfrm>
          <a:off x="1188773" y="1234117"/>
          <a:ext cx="9463932" cy="8079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2"/>
              </a:solidFill>
              <a:latin typeface="Arial" panose="020B0604020202020204" pitchFamily="34" charset="0"/>
              <a:cs typeface="Arial" panose="020B0604020202020204" pitchFamily="34" charset="0"/>
            </a:rPr>
            <a:t>hasta el 31 de diciembre de 2027</a:t>
          </a:r>
          <a:endParaRPr lang="es-ES" sz="2000" kern="1200" dirty="0"/>
        </a:p>
      </dsp:txBody>
      <dsp:txXfrm>
        <a:off x="1212437" y="1257781"/>
        <a:ext cx="9416604" cy="760623"/>
      </dsp:txXfrm>
    </dsp:sp>
    <dsp:sp modelId="{DE99F39B-FE11-4C6E-B417-139F2E3B9384}">
      <dsp:nvSpPr>
        <dsp:cNvPr id="0" name=""/>
        <dsp:cNvSpPr/>
      </dsp:nvSpPr>
      <dsp:spPr>
        <a:xfrm>
          <a:off x="1188773" y="2166369"/>
          <a:ext cx="9463932" cy="807951"/>
        </a:xfrm>
        <a:prstGeom prst="roundRect">
          <a:avLst>
            <a:gd name="adj" fmla="val 10000"/>
          </a:avLst>
        </a:prstGeom>
        <a:solidFill>
          <a:schemeClr val="accent4">
            <a:hueOff val="5941182"/>
            <a:satOff val="-17053"/>
            <a:lumOff val="-143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53340" rIns="71120" bIns="53340" numCol="1" spcCol="1270" anchor="ctr" anchorCtr="0">
          <a:noAutofit/>
        </a:bodyPr>
        <a:lstStyle/>
        <a:p>
          <a:pPr marL="0" lvl="0" indent="0" algn="ctr" defTabSz="1244600">
            <a:lnSpc>
              <a:spcPct val="90000"/>
            </a:lnSpc>
            <a:spcBef>
              <a:spcPct val="0"/>
            </a:spcBef>
            <a:spcAft>
              <a:spcPct val="35000"/>
            </a:spcAft>
            <a:buNone/>
          </a:pPr>
          <a:r>
            <a:rPr lang="es-ES" sz="2800" kern="1200" dirty="0">
              <a:solidFill>
                <a:schemeClr val="tx2"/>
              </a:solidFill>
              <a:latin typeface="Arial" panose="020B0604020202020204" pitchFamily="34" charset="0"/>
              <a:cs typeface="Arial" panose="020B0604020202020204" pitchFamily="34" charset="0"/>
            </a:rPr>
            <a:t>ENTRADA EN VIGOR: </a:t>
          </a:r>
          <a:r>
            <a:rPr lang="es-ES" sz="2800" kern="1200" dirty="0">
              <a:effectLst/>
              <a:latin typeface="Arial" panose="020B0604020202020204" pitchFamily="34" charset="0"/>
              <a:ea typeface="Calibri" panose="020F0502020204030204" pitchFamily="34" charset="0"/>
              <a:cs typeface="Arial" panose="020B0604020202020204" pitchFamily="34" charset="0"/>
            </a:rPr>
            <a:t>al día siguiente de su publicación en el BOE. </a:t>
          </a:r>
          <a:endParaRPr lang="es-ES" sz="2800" strike="sngStrike" kern="1200" dirty="0">
            <a:effectLst/>
            <a:latin typeface="Arial" panose="020B0604020202020204" pitchFamily="34" charset="0"/>
            <a:ea typeface="Calibri" panose="020F0502020204030204" pitchFamily="34" charset="0"/>
            <a:cs typeface="Arial" panose="020B0604020202020204" pitchFamily="34" charset="0"/>
          </a:endParaRPr>
        </a:p>
      </dsp:txBody>
      <dsp:txXfrm>
        <a:off x="1212437" y="2190033"/>
        <a:ext cx="9416604" cy="760623"/>
      </dsp:txXfrm>
    </dsp:sp>
    <dsp:sp modelId="{7E2B006E-BB1B-4814-8783-F7AD30A00544}">
      <dsp:nvSpPr>
        <dsp:cNvPr id="0" name=""/>
        <dsp:cNvSpPr/>
      </dsp:nvSpPr>
      <dsp:spPr>
        <a:xfrm>
          <a:off x="1188773" y="3098621"/>
          <a:ext cx="9463932" cy="807951"/>
        </a:xfrm>
        <a:prstGeom prst="roundRect">
          <a:avLst>
            <a:gd name="adj" fmla="val 10000"/>
          </a:avLst>
        </a:prstGeom>
        <a:solidFill>
          <a:schemeClr val="accent4">
            <a:hueOff val="11882365"/>
            <a:satOff val="-34105"/>
            <a:lumOff val="-28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effectLst/>
              <a:latin typeface="Arial" panose="020B0604020202020204" pitchFamily="34" charset="0"/>
              <a:ea typeface="Calibri" panose="020F0502020204030204" pitchFamily="34" charset="0"/>
              <a:cs typeface="Arial" panose="020B0604020202020204" pitchFamily="34" charset="0"/>
            </a:rPr>
            <a:t>TABLAS SALARIALES: Las tablas salariales correspondientes a 2025 devengarán el 1 de enero de 2025. Un mes para actualizar</a:t>
          </a:r>
          <a:r>
            <a:rPr lang="es-ES" sz="3600" kern="1200" dirty="0">
              <a:effectLst/>
              <a:latin typeface="Arial" panose="020B0604020202020204" pitchFamily="34" charset="0"/>
              <a:ea typeface="Calibri" panose="020F0502020204030204" pitchFamily="34" charset="0"/>
              <a:cs typeface="Arial" panose="020B0604020202020204" pitchFamily="34" charset="0"/>
            </a:rPr>
            <a:t>.</a:t>
          </a:r>
        </a:p>
      </dsp:txBody>
      <dsp:txXfrm>
        <a:off x="1212437" y="3122285"/>
        <a:ext cx="9416604" cy="7606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31A63-3201-41C8-865B-7F2B07B6852D}">
      <dsp:nvSpPr>
        <dsp:cNvPr id="0" name=""/>
        <dsp:cNvSpPr/>
      </dsp:nvSpPr>
      <dsp:spPr>
        <a:xfrm>
          <a:off x="0" y="0"/>
          <a:ext cx="11841480"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ÁMBITO FUNCIONAL</a:t>
          </a:r>
        </a:p>
      </dsp:txBody>
      <dsp:txXfrm>
        <a:off x="0" y="0"/>
        <a:ext cx="11841480" cy="1233765"/>
      </dsp:txXfrm>
    </dsp:sp>
    <dsp:sp modelId="{19F576D3-BF98-4944-9E35-C9F0AE4F1792}">
      <dsp:nvSpPr>
        <dsp:cNvPr id="0" name=""/>
        <dsp:cNvSpPr/>
      </dsp:nvSpPr>
      <dsp:spPr>
        <a:xfrm>
          <a:off x="1184148" y="1233765"/>
          <a:ext cx="9473184" cy="267315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2"/>
              </a:solidFill>
              <a:latin typeface="Arial" panose="020B0604020202020204" pitchFamily="34" charset="0"/>
              <a:cs typeface="Arial" panose="020B0604020202020204" pitchFamily="34" charset="0"/>
            </a:rPr>
            <a:t>Se han incluido específicamente </a:t>
          </a:r>
          <a:r>
            <a:rPr lang="es-ES" sz="2000" b="1" kern="1200" dirty="0">
              <a:solidFill>
                <a:schemeClr val="tx2"/>
              </a:solidFill>
              <a:latin typeface="Arial" panose="020B0604020202020204" pitchFamily="34" charset="0"/>
              <a:cs typeface="Arial" panose="020B0604020202020204" pitchFamily="34" charset="0"/>
            </a:rPr>
            <a:t>en el apartado de centros o empresas de atención especializada </a:t>
          </a:r>
          <a:r>
            <a:rPr lang="es-ES" sz="2000" kern="1200" dirty="0">
              <a:solidFill>
                <a:schemeClr val="tx2"/>
              </a:solidFill>
              <a:latin typeface="Arial" panose="020B0604020202020204" pitchFamily="34" charset="0"/>
              <a:cs typeface="Arial" panose="020B0604020202020204" pitchFamily="34" charset="0"/>
            </a:rPr>
            <a:t>a Centros y servicios de mediación comunicativa y a Entidades de apoyo a la toma de decisiones reguladas por la Ley 8/2021, de 2 de junio, por la que se reforma la legislación civil y procesal para el apoyo a las personas con discapacidad en el ejercicio de su capacidad jurídica. hasta el 31 de diciembre de 2027</a:t>
          </a:r>
          <a:endParaRPr lang="es-ES" sz="2000" kern="1200" dirty="0"/>
        </a:p>
      </dsp:txBody>
      <dsp:txXfrm>
        <a:off x="1262442" y="1312059"/>
        <a:ext cx="9316596" cy="25165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1DFEFA-1D00-436D-9DEC-9BF897414083}">
      <dsp:nvSpPr>
        <dsp:cNvPr id="0" name=""/>
        <dsp:cNvSpPr/>
      </dsp:nvSpPr>
      <dsp:spPr>
        <a:xfrm>
          <a:off x="1159" y="0"/>
          <a:ext cx="2639470"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2"/>
              </a:solidFill>
              <a:latin typeface="Arial" panose="020B0604020202020204" pitchFamily="34" charset="0"/>
              <a:cs typeface="Arial" panose="020B0604020202020204" pitchFamily="34" charset="0"/>
            </a:rPr>
            <a:t>POSIBILIDAD DE ACUERDOS EN CCAA Y CONVENIOS AUTONOMICOS</a:t>
          </a:r>
          <a:endParaRPr lang="es-ES" sz="1800" kern="1200" dirty="0"/>
        </a:p>
      </dsp:txBody>
      <dsp:txXfrm>
        <a:off x="1159" y="0"/>
        <a:ext cx="2639470" cy="1233765"/>
      </dsp:txXfrm>
    </dsp:sp>
    <dsp:sp modelId="{F97E7D5D-9F25-4E3E-ACD0-E8FA257DE1CC}">
      <dsp:nvSpPr>
        <dsp:cNvPr id="0" name=""/>
        <dsp:cNvSpPr/>
      </dsp:nvSpPr>
      <dsp:spPr>
        <a:xfrm>
          <a:off x="265106" y="1233765"/>
          <a:ext cx="2111576" cy="267315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effectLst/>
              <a:latin typeface="Arial" panose="020B0604020202020204" pitchFamily="34" charset="0"/>
              <a:ea typeface="Calibri" panose="020F0502020204030204" pitchFamily="34" charset="0"/>
              <a:cs typeface="Arial" panose="020B0604020202020204" pitchFamily="34" charset="0"/>
            </a:rPr>
            <a:t>De conformidad con el ET, el artículo 4 establece la estructura de la negociación colectiva en el sector. </a:t>
          </a:r>
        </a:p>
      </dsp:txBody>
      <dsp:txXfrm>
        <a:off x="326952" y="1295611"/>
        <a:ext cx="1987884" cy="2549466"/>
      </dsp:txXfrm>
    </dsp:sp>
    <dsp:sp modelId="{9758B41A-FF01-475B-8639-CE23039DC196}">
      <dsp:nvSpPr>
        <dsp:cNvPr id="0" name=""/>
        <dsp:cNvSpPr/>
      </dsp:nvSpPr>
      <dsp:spPr>
        <a:xfrm>
          <a:off x="2838590" y="0"/>
          <a:ext cx="6164298"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2"/>
              </a:solidFill>
              <a:latin typeface="Arial" panose="020B0604020202020204" pitchFamily="34" charset="0"/>
              <a:cs typeface="Arial" panose="020B0604020202020204" pitchFamily="34" charset="0"/>
            </a:rPr>
            <a:t>CONTRATACIÓN</a:t>
          </a:r>
        </a:p>
      </dsp:txBody>
      <dsp:txXfrm>
        <a:off x="2838590" y="0"/>
        <a:ext cx="6164298" cy="1233765"/>
      </dsp:txXfrm>
    </dsp:sp>
    <dsp:sp modelId="{B0A3CA1C-F65D-4104-94BB-0A780E09ACEF}">
      <dsp:nvSpPr>
        <dsp:cNvPr id="0" name=""/>
        <dsp:cNvSpPr/>
      </dsp:nvSpPr>
      <dsp:spPr>
        <a:xfrm>
          <a:off x="3393742" y="1026235"/>
          <a:ext cx="4973459" cy="721100"/>
        </a:xfrm>
        <a:prstGeom prst="roundRect">
          <a:avLst>
            <a:gd name="adj" fmla="val 10000"/>
          </a:avLst>
        </a:prstGeom>
        <a:solidFill>
          <a:schemeClr val="accent4">
            <a:hueOff val="3960788"/>
            <a:satOff val="-11368"/>
            <a:lumOff val="-95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2"/>
              </a:solidFill>
              <a:latin typeface="Arial" panose="020B0604020202020204" pitchFamily="34" charset="0"/>
              <a:cs typeface="Arial" panose="020B0604020202020204" pitchFamily="34" charset="0"/>
            </a:rPr>
            <a:t>Se ha actualizado este apartado para adaptarlo a la reforma laboral. </a:t>
          </a:r>
        </a:p>
      </dsp:txBody>
      <dsp:txXfrm>
        <a:off x="3414862" y="1047355"/>
        <a:ext cx="4931219" cy="678860"/>
      </dsp:txXfrm>
    </dsp:sp>
    <dsp:sp modelId="{34189B9C-4D47-4BAE-B5A7-7E3313A53D16}">
      <dsp:nvSpPr>
        <dsp:cNvPr id="0" name=""/>
        <dsp:cNvSpPr/>
      </dsp:nvSpPr>
      <dsp:spPr>
        <a:xfrm>
          <a:off x="3402115" y="2068710"/>
          <a:ext cx="5037249" cy="1835308"/>
        </a:xfrm>
        <a:prstGeom prst="roundRect">
          <a:avLst>
            <a:gd name="adj" fmla="val 10000"/>
          </a:avLst>
        </a:prstGeom>
        <a:solidFill>
          <a:schemeClr val="accent4">
            <a:hueOff val="7921577"/>
            <a:satOff val="-22737"/>
            <a:lumOff val="-190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bg1"/>
              </a:solidFill>
              <a:latin typeface="Arial" panose="020B0604020202020204" pitchFamily="34" charset="0"/>
              <a:cs typeface="Arial" panose="020B0604020202020204" pitchFamily="34" charset="0"/>
            </a:rPr>
            <a:t>Se mantiene también lo pactado en el Acuerdo Parcial de 2022: el contrato de trabajo fijo discontinuo podrá concertarse, tanto a tiempo completo, como a tiempo parcial y los contratos de duración determinada por circunstancias de la producción tendrán una duración máxima de un año.</a:t>
          </a:r>
        </a:p>
      </dsp:txBody>
      <dsp:txXfrm>
        <a:off x="3455869" y="2122464"/>
        <a:ext cx="4929741" cy="1727800"/>
      </dsp:txXfrm>
    </dsp:sp>
    <dsp:sp modelId="{BFCA1241-1518-4456-8652-3303FD45B5EF}">
      <dsp:nvSpPr>
        <dsp:cNvPr id="0" name=""/>
        <dsp:cNvSpPr/>
      </dsp:nvSpPr>
      <dsp:spPr>
        <a:xfrm>
          <a:off x="9200849" y="0"/>
          <a:ext cx="2639470" cy="411255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2"/>
              </a:solidFill>
              <a:latin typeface="Arial" panose="020B0604020202020204" pitchFamily="34" charset="0"/>
              <a:cs typeface="Arial" panose="020B0604020202020204" pitchFamily="34" charset="0"/>
            </a:rPr>
            <a:t>AUSENCIAS JUSTIFICADAS</a:t>
          </a:r>
          <a:r>
            <a:rPr lang="es-ES" sz="2400" kern="1200" dirty="0">
              <a:solidFill>
                <a:schemeClr val="tx2"/>
              </a:solidFill>
            </a:rPr>
            <a:t>. </a:t>
          </a:r>
        </a:p>
      </dsp:txBody>
      <dsp:txXfrm>
        <a:off x="9200849" y="0"/>
        <a:ext cx="2639470" cy="1233765"/>
      </dsp:txXfrm>
    </dsp:sp>
    <dsp:sp modelId="{3CC29796-9C87-455A-B2EE-2AD2C4A98436}">
      <dsp:nvSpPr>
        <dsp:cNvPr id="0" name=""/>
        <dsp:cNvSpPr/>
      </dsp:nvSpPr>
      <dsp:spPr>
        <a:xfrm>
          <a:off x="9464796" y="1233765"/>
          <a:ext cx="2111576" cy="2673158"/>
        </a:xfrm>
        <a:prstGeom prst="roundRect">
          <a:avLst>
            <a:gd name="adj" fmla="val 10000"/>
          </a:avLst>
        </a:prstGeom>
        <a:solidFill>
          <a:schemeClr val="accent4">
            <a:hueOff val="11882365"/>
            <a:satOff val="-34105"/>
            <a:lumOff val="-286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bg1"/>
              </a:solidFill>
              <a:latin typeface="Arial" panose="020B0604020202020204" pitchFamily="34" charset="0"/>
              <a:cs typeface="Arial" panose="020B0604020202020204" pitchFamily="34" charset="0"/>
            </a:rPr>
            <a:t>Se adapta a las previsiones del ET.</a:t>
          </a:r>
        </a:p>
      </dsp:txBody>
      <dsp:txXfrm>
        <a:off x="9526642" y="1295611"/>
        <a:ext cx="1987884" cy="2549466"/>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dirty="0"/>
          </a:p>
        </p:txBody>
      </p:sp>
      <p:sp>
        <p:nvSpPr>
          <p:cNvPr id="3" name="Marcador de fecha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0C787AE-A2C6-4A28-BCC7-4D89EB21DEE5}" type="datetime1">
              <a:rPr lang="es-ES" smtClean="0"/>
              <a:t>18/12/2024</a:t>
            </a:fld>
            <a:endParaRPr lang="es-ES" dirty="0"/>
          </a:p>
        </p:txBody>
      </p:sp>
      <p:sp>
        <p:nvSpPr>
          <p:cNvPr id="4" name="Marcador de pie de página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posición de número de diapositiva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2C0B10-7CAE-41E4-AB02-7E8B1FF2B898}" type="slidenum">
              <a:rPr lang="es-ES" smtClean="0"/>
              <a:t>‹Nº›</a:t>
            </a:fld>
            <a:endParaRPr lang="es-E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BDA65D4-3BBC-4853-83D3-F449A9B7FDA5}" type="datetime1">
              <a:rPr lang="es-ES" noProof="0" smtClean="0"/>
              <a:t>18/12/2024</a:t>
            </a:fld>
            <a:endParaRPr lang="es-ES" noProof="0"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530193B-564F-4854-8A52-728F3FB19C85}" type="slidenum">
              <a:rPr lang="es-ES" noProof="0" smtClean="0"/>
              <a:t>‹Nº›</a:t>
            </a:fld>
            <a:endParaRPr lang="es-ES" noProof="0"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8530193B-564F-4854-8A52-728F3FB19C85}" type="slidenum">
              <a:rPr lang="es-ES" smtClean="0"/>
              <a:t>1</a:t>
            </a:fld>
            <a:endParaRPr lang="es-ES" dirty="0"/>
          </a:p>
        </p:txBody>
      </p:sp>
    </p:spTree>
    <p:extLst>
      <p:ext uri="{BB962C8B-B14F-4D97-AF65-F5344CB8AC3E}">
        <p14:creationId xmlns:p14="http://schemas.microsoft.com/office/powerpoint/2010/main" val="2807014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5226E-3C17-0D8B-807D-0CBAE8C4507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0967914-3B95-C1AA-67EB-0E440D74AAE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C7F875E-DF5E-EBBD-A196-B6B02E7E6B3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3C99001E-2DCB-ACEB-6F0B-B16522CE5916}"/>
              </a:ext>
            </a:extLst>
          </p:cNvPr>
          <p:cNvSpPr>
            <a:spLocks noGrp="1"/>
          </p:cNvSpPr>
          <p:nvPr>
            <p:ph type="sldNum" sz="quarter" idx="10"/>
          </p:nvPr>
        </p:nvSpPr>
        <p:spPr/>
        <p:txBody>
          <a:bodyPr/>
          <a:lstStyle/>
          <a:p>
            <a:pPr rtl="0"/>
            <a:fld id="{8530193B-564F-4854-8A52-728F3FB19C85}" type="slidenum">
              <a:rPr lang="es-ES" smtClean="0"/>
              <a:t>19</a:t>
            </a:fld>
            <a:endParaRPr lang="es-ES" dirty="0"/>
          </a:p>
        </p:txBody>
      </p:sp>
    </p:spTree>
    <p:extLst>
      <p:ext uri="{BB962C8B-B14F-4D97-AF65-F5344CB8AC3E}">
        <p14:creationId xmlns:p14="http://schemas.microsoft.com/office/powerpoint/2010/main" val="932723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8530193B-564F-4854-8A52-728F3FB19C85}" type="slidenum">
              <a:rPr lang="es-ES" noProof="0" smtClean="0"/>
              <a:t>31</a:t>
            </a:fld>
            <a:endParaRPr lang="es-ES" noProof="0" dirty="0"/>
          </a:p>
        </p:txBody>
      </p:sp>
    </p:spTree>
    <p:extLst>
      <p:ext uri="{BB962C8B-B14F-4D97-AF65-F5344CB8AC3E}">
        <p14:creationId xmlns:p14="http://schemas.microsoft.com/office/powerpoint/2010/main" val="413913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AF736-69B4-B349-85E9-5C29A30F23A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ED3E3CB-0486-DD1B-468E-5590218CB7E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D6D918A-0D05-1F86-8FFA-67E939CBD1A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226E684-6A82-F0DC-ACBD-57DB783C2886}"/>
              </a:ext>
            </a:extLst>
          </p:cNvPr>
          <p:cNvSpPr>
            <a:spLocks noGrp="1"/>
          </p:cNvSpPr>
          <p:nvPr>
            <p:ph type="sldNum" sz="quarter" idx="10"/>
          </p:nvPr>
        </p:nvSpPr>
        <p:spPr/>
        <p:txBody>
          <a:bodyPr/>
          <a:lstStyle/>
          <a:p>
            <a:pPr rtl="0"/>
            <a:fld id="{8530193B-564F-4854-8A52-728F3FB19C85}" type="slidenum">
              <a:rPr lang="es-ES" smtClean="0"/>
              <a:t>5</a:t>
            </a:fld>
            <a:endParaRPr lang="es-ES" dirty="0"/>
          </a:p>
        </p:txBody>
      </p:sp>
    </p:spTree>
    <p:extLst>
      <p:ext uri="{BB962C8B-B14F-4D97-AF65-F5344CB8AC3E}">
        <p14:creationId xmlns:p14="http://schemas.microsoft.com/office/powerpoint/2010/main" val="689866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8B7ED-F83B-52A1-05F8-1801AE6F201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A6A91D-2D18-A3F5-7DAB-572A35F4947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6867246-15B6-2159-A8D6-749CDCBC301F}"/>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9DCD8BD-8AF6-C23C-258B-54D807CDECD6}"/>
              </a:ext>
            </a:extLst>
          </p:cNvPr>
          <p:cNvSpPr>
            <a:spLocks noGrp="1"/>
          </p:cNvSpPr>
          <p:nvPr>
            <p:ph type="sldNum" sz="quarter" idx="10"/>
          </p:nvPr>
        </p:nvSpPr>
        <p:spPr/>
        <p:txBody>
          <a:bodyPr/>
          <a:lstStyle/>
          <a:p>
            <a:pPr rtl="0"/>
            <a:fld id="{8530193B-564F-4854-8A52-728F3FB19C85}" type="slidenum">
              <a:rPr lang="es-ES" smtClean="0"/>
              <a:t>6</a:t>
            </a:fld>
            <a:endParaRPr lang="es-ES" dirty="0"/>
          </a:p>
        </p:txBody>
      </p:sp>
    </p:spTree>
    <p:extLst>
      <p:ext uri="{BB962C8B-B14F-4D97-AF65-F5344CB8AC3E}">
        <p14:creationId xmlns:p14="http://schemas.microsoft.com/office/powerpoint/2010/main" val="4179542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C23E2-CB95-485E-98C9-1E9FF1DBE8E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A8A108-9364-9895-F1E7-250F4C80DC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D99828A-B799-8AB3-BCFA-C1FFC2ABBBF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396CB2A-0A73-E904-1E1C-CCCD251467A5}"/>
              </a:ext>
            </a:extLst>
          </p:cNvPr>
          <p:cNvSpPr>
            <a:spLocks noGrp="1"/>
          </p:cNvSpPr>
          <p:nvPr>
            <p:ph type="sldNum" sz="quarter" idx="10"/>
          </p:nvPr>
        </p:nvSpPr>
        <p:spPr/>
        <p:txBody>
          <a:bodyPr/>
          <a:lstStyle/>
          <a:p>
            <a:pPr rtl="0"/>
            <a:fld id="{8530193B-564F-4854-8A52-728F3FB19C85}" type="slidenum">
              <a:rPr lang="es-ES" smtClean="0"/>
              <a:t>7</a:t>
            </a:fld>
            <a:endParaRPr lang="es-ES" dirty="0"/>
          </a:p>
        </p:txBody>
      </p:sp>
    </p:spTree>
    <p:extLst>
      <p:ext uri="{BB962C8B-B14F-4D97-AF65-F5344CB8AC3E}">
        <p14:creationId xmlns:p14="http://schemas.microsoft.com/office/powerpoint/2010/main" val="416076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D282C-5FB1-439B-561A-AD7AF6AB2A1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EE95D47-F9E3-3C39-D4A7-A08788BBC4B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37E1660-4B22-33E7-91D8-A09B40BF6A10}"/>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4DA0277-0658-7CD2-2F21-C76E54E0AEA2}"/>
              </a:ext>
            </a:extLst>
          </p:cNvPr>
          <p:cNvSpPr>
            <a:spLocks noGrp="1"/>
          </p:cNvSpPr>
          <p:nvPr>
            <p:ph type="sldNum" sz="quarter" idx="10"/>
          </p:nvPr>
        </p:nvSpPr>
        <p:spPr/>
        <p:txBody>
          <a:bodyPr/>
          <a:lstStyle/>
          <a:p>
            <a:pPr rtl="0"/>
            <a:fld id="{8530193B-564F-4854-8A52-728F3FB19C85}" type="slidenum">
              <a:rPr lang="es-ES" smtClean="0"/>
              <a:t>8</a:t>
            </a:fld>
            <a:endParaRPr lang="es-ES" dirty="0"/>
          </a:p>
        </p:txBody>
      </p:sp>
    </p:spTree>
    <p:extLst>
      <p:ext uri="{BB962C8B-B14F-4D97-AF65-F5344CB8AC3E}">
        <p14:creationId xmlns:p14="http://schemas.microsoft.com/office/powerpoint/2010/main" val="1485127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F596A-10D0-05DD-9852-80B726B1B1C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C70B841-08A2-A22D-FAEC-9598CFD4401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F524FB2-B8B0-82AC-8D09-E0092773B52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C67EB785-26CF-0F76-32A6-9EBFF420E394}"/>
              </a:ext>
            </a:extLst>
          </p:cNvPr>
          <p:cNvSpPr>
            <a:spLocks noGrp="1"/>
          </p:cNvSpPr>
          <p:nvPr>
            <p:ph type="sldNum" sz="quarter" idx="10"/>
          </p:nvPr>
        </p:nvSpPr>
        <p:spPr/>
        <p:txBody>
          <a:bodyPr/>
          <a:lstStyle/>
          <a:p>
            <a:pPr rtl="0"/>
            <a:fld id="{8530193B-564F-4854-8A52-728F3FB19C85}" type="slidenum">
              <a:rPr lang="es-ES" smtClean="0"/>
              <a:t>9</a:t>
            </a:fld>
            <a:endParaRPr lang="es-ES" dirty="0"/>
          </a:p>
        </p:txBody>
      </p:sp>
    </p:spTree>
    <p:extLst>
      <p:ext uri="{BB962C8B-B14F-4D97-AF65-F5344CB8AC3E}">
        <p14:creationId xmlns:p14="http://schemas.microsoft.com/office/powerpoint/2010/main" val="3843811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8530193B-564F-4854-8A52-728F3FB19C85}" type="slidenum">
              <a:rPr lang="es-ES" noProof="0" smtClean="0"/>
              <a:t>10</a:t>
            </a:fld>
            <a:endParaRPr lang="es-ES" noProof="0" dirty="0"/>
          </a:p>
        </p:txBody>
      </p:sp>
    </p:spTree>
    <p:extLst>
      <p:ext uri="{BB962C8B-B14F-4D97-AF65-F5344CB8AC3E}">
        <p14:creationId xmlns:p14="http://schemas.microsoft.com/office/powerpoint/2010/main" val="3106624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8530193B-564F-4854-8A52-728F3FB19C85}" type="slidenum">
              <a:rPr lang="es-ES" smtClean="0"/>
              <a:t>11</a:t>
            </a:fld>
            <a:endParaRPr lang="es-ES" dirty="0"/>
          </a:p>
        </p:txBody>
      </p:sp>
    </p:spTree>
    <p:extLst>
      <p:ext uri="{BB962C8B-B14F-4D97-AF65-F5344CB8AC3E}">
        <p14:creationId xmlns:p14="http://schemas.microsoft.com/office/powerpoint/2010/main" val="1696282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rtl="0"/>
            <a:fld id="{8530193B-564F-4854-8A52-728F3FB19C85}" type="slidenum">
              <a:rPr lang="es-ES" noProof="0" smtClean="0"/>
              <a:t>18</a:t>
            </a:fld>
            <a:endParaRPr lang="es-ES" noProof="0" dirty="0"/>
          </a:p>
        </p:txBody>
      </p:sp>
    </p:spTree>
    <p:extLst>
      <p:ext uri="{BB962C8B-B14F-4D97-AF65-F5344CB8AC3E}">
        <p14:creationId xmlns:p14="http://schemas.microsoft.com/office/powerpoint/2010/main" val="2805243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l título">
    <p:bg>
      <p:bgPr>
        <a:solidFill>
          <a:schemeClr val="bg1">
            <a:lumMod val="95000"/>
          </a:schemeClr>
        </a:solidFill>
        <a:effectLst/>
      </p:bgPr>
    </p:bg>
    <p:spTree>
      <p:nvGrpSpPr>
        <p:cNvPr id="1" name=""/>
        <p:cNvGrpSpPr/>
        <p:nvPr/>
      </p:nvGrpSpPr>
      <p:grpSpPr>
        <a:xfrm>
          <a:off x="0" y="0"/>
          <a:ext cx="0" cy="0"/>
          <a:chOff x="0" y="0"/>
          <a:chExt cx="0" cy="0"/>
        </a:xfrm>
      </p:grpSpPr>
      <p:sp>
        <p:nvSpPr>
          <p:cNvPr id="41" name="Marcador de posición de imagen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s-ES" noProof="0" dirty="0"/>
              <a:t>Inserte o arrastre y coloque su foto aquí</a:t>
            </a:r>
          </a:p>
        </p:txBody>
      </p:sp>
      <p:sp>
        <p:nvSpPr>
          <p:cNvPr id="2" name="Título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lnSpc>
                <a:spcPct val="70000"/>
              </a:lnSpc>
              <a:defRPr lang="en-ZA" sz="3800" b="1" spc="-300" dirty="0"/>
            </a:lvl1pPr>
          </a:lstStyle>
          <a:p>
            <a:pPr lvl="0" algn="r" rtl="0"/>
            <a:r>
              <a:rPr lang="es-ES" noProof="0" dirty="0"/>
              <a:t>Haga clic para editar el título de la presentación</a:t>
            </a:r>
          </a:p>
        </p:txBody>
      </p:sp>
      <p:sp>
        <p:nvSpPr>
          <p:cNvPr id="3" name="Subtítulo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rtl="0"/>
            <a:r>
              <a:rPr lang="es-ES" noProof="0"/>
              <a:t>Haga clic para editar el estilo de subtítulo del patrón</a:t>
            </a:r>
          </a:p>
        </p:txBody>
      </p:sp>
      <p:sp>
        <p:nvSpPr>
          <p:cNvPr id="13" name="Rectángul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4" name="Rectángul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5" name="Rectángul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8" name="Rectángulo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s-ES" noProof="0"/>
              <a:t>Haga clic para editar el título de la página</a:t>
            </a:r>
          </a:p>
        </p:txBody>
      </p:sp>
      <p:sp>
        <p:nvSpPr>
          <p:cNvPr id="7" name="Subtítulo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contenido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1512000"/>
            <a:ext cx="5472000" cy="468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6" name="Marcador de texto 4">
            <a:extLst>
              <a:ext uri="{FF2B5EF4-FFF2-40B4-BE49-F238E27FC236}">
                <a16:creationId xmlns:a16="http://schemas.microsoft.com/office/drawing/2014/main" id="{7867C73D-EE16-41D1-B7CE-A35C765E3B8D}"/>
              </a:ext>
            </a:extLst>
          </p:cNvPr>
          <p:cNvSpPr>
            <a:spLocks noGrp="1"/>
          </p:cNvSpPr>
          <p:nvPr>
            <p:ph type="body" sz="quarter" idx="12" hasCustomPrompt="1"/>
          </p:nvPr>
        </p:nvSpPr>
        <p:spPr>
          <a:xfrm>
            <a:off x="6299887" y="1511250"/>
            <a:ext cx="5472113" cy="4680000"/>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pie de página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s-ES" noProof="0" dirty="0"/>
              <a:t>Agregue un pie de página</a:t>
            </a:r>
          </a:p>
        </p:txBody>
      </p:sp>
      <p:sp>
        <p:nvSpPr>
          <p:cNvPr id="5" name="Marcador de posición de número de diapositiva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umna 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s-ES" noProof="0"/>
              <a:t>Haga clic para editar el título de la página</a:t>
            </a:r>
          </a:p>
        </p:txBody>
      </p:sp>
      <p:sp>
        <p:nvSpPr>
          <p:cNvPr id="9" name="Subtítulo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contenido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360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texto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4301550" y="1511476"/>
            <a:ext cx="3600450" cy="4679249"/>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1" name="Marcador de texto 5">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8171550" y="1511475"/>
            <a:ext cx="3600450" cy="4679250"/>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pie de página 3">
            <a:extLst>
              <a:ext uri="{FF2B5EF4-FFF2-40B4-BE49-F238E27FC236}">
                <a16:creationId xmlns:a16="http://schemas.microsoft.com/office/drawing/2014/main" id="{6D4BCA97-F31B-451D-82F8-6E000DF2118A}"/>
              </a:ext>
            </a:extLst>
          </p:cNvPr>
          <p:cNvSpPr>
            <a:spLocks noGrp="1"/>
          </p:cNvSpPr>
          <p:nvPr>
            <p:ph type="ftr" sz="quarter" idx="14"/>
          </p:nvPr>
        </p:nvSpPr>
        <p:spPr/>
        <p:txBody>
          <a:bodyPr rtlCol="0"/>
          <a:lstStyle/>
          <a:p>
            <a:pPr rtl="0"/>
            <a:r>
              <a:rPr lang="es-ES" noProof="0" dirty="0"/>
              <a:t>Agregue un pie de página</a:t>
            </a:r>
          </a:p>
        </p:txBody>
      </p:sp>
      <p:sp>
        <p:nvSpPr>
          <p:cNvPr id="6" name="Marcador de número de diapositiva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umna 5">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s-ES" noProof="0"/>
              <a:t>Haga clic para editar el título de la página</a:t>
            </a:r>
          </a:p>
        </p:txBody>
      </p:sp>
      <p:sp>
        <p:nvSpPr>
          <p:cNvPr id="10" name="Subtítulo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contenido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216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texto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726412" y="1512000"/>
            <a:ext cx="2160588" cy="4679250"/>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3" name="Marcador de texto 5">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021412" y="1512000"/>
            <a:ext cx="2160588" cy="4679250"/>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5" name="Marcador de texto 6">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7316412" y="1507535"/>
            <a:ext cx="2160588" cy="4679250"/>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7" name="Marcador de texto 7">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9611412" y="1507535"/>
            <a:ext cx="2160588" cy="4683715"/>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pie de página 3">
            <a:extLst>
              <a:ext uri="{FF2B5EF4-FFF2-40B4-BE49-F238E27FC236}">
                <a16:creationId xmlns:a16="http://schemas.microsoft.com/office/drawing/2014/main" id="{2D09234E-176D-4BBF-9391-7B6F018C51AB}"/>
              </a:ext>
            </a:extLst>
          </p:cNvPr>
          <p:cNvSpPr>
            <a:spLocks noGrp="1"/>
          </p:cNvSpPr>
          <p:nvPr>
            <p:ph type="ftr" sz="quarter" idx="16"/>
          </p:nvPr>
        </p:nvSpPr>
        <p:spPr/>
        <p:txBody>
          <a:bodyPr rtlCol="0"/>
          <a:lstStyle/>
          <a:p>
            <a:pPr rtl="0"/>
            <a:r>
              <a:rPr lang="es-ES" noProof="0" dirty="0"/>
              <a:t>Agregue un pie de página</a:t>
            </a:r>
          </a:p>
        </p:txBody>
      </p:sp>
      <p:sp>
        <p:nvSpPr>
          <p:cNvPr id="6" name="Marcador de número de diapositiva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es-ES" noProof="0"/>
              <a:t>Haga clic para editar el título de la página</a:t>
            </a:r>
          </a:p>
        </p:txBody>
      </p:sp>
      <p:sp>
        <p:nvSpPr>
          <p:cNvPr id="5" name="Subtítulo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pie de página 2">
            <a:extLst>
              <a:ext uri="{FF2B5EF4-FFF2-40B4-BE49-F238E27FC236}">
                <a16:creationId xmlns:a16="http://schemas.microsoft.com/office/drawing/2014/main" id="{08CCB8C2-B6A2-4C69-8D3A-57420A034BA4}"/>
              </a:ext>
            </a:extLst>
          </p:cNvPr>
          <p:cNvSpPr>
            <a:spLocks noGrp="1"/>
          </p:cNvSpPr>
          <p:nvPr>
            <p:ph type="ftr" sz="quarter" idx="12"/>
          </p:nvPr>
        </p:nvSpPr>
        <p:spPr/>
        <p:txBody>
          <a:bodyPr rtlCol="0"/>
          <a:lstStyle/>
          <a:p>
            <a:pPr rtl="0"/>
            <a:r>
              <a:rPr lang="es-ES" noProof="0" dirty="0"/>
              <a:t>Agregue un pie de página</a:t>
            </a:r>
          </a:p>
        </p:txBody>
      </p:sp>
      <p:sp>
        <p:nvSpPr>
          <p:cNvPr id="4" name="Marcador de posición de número de diapositiva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16D0504D-4610-4E9E-A2DB-8B701F044BBC}"/>
              </a:ext>
            </a:extLst>
          </p:cNvPr>
          <p:cNvSpPr>
            <a:spLocks noGrp="1"/>
          </p:cNvSpPr>
          <p:nvPr>
            <p:ph type="ftr" sz="quarter" idx="12"/>
          </p:nvPr>
        </p:nvSpPr>
        <p:spPr/>
        <p:txBody>
          <a:bodyPr rtlCol="0"/>
          <a:lstStyle/>
          <a:p>
            <a:pPr rtl="0"/>
            <a:r>
              <a:rPr lang="es-ES" noProof="0" dirty="0"/>
              <a:t>Agregue un pie de página</a:t>
            </a:r>
          </a:p>
        </p:txBody>
      </p:sp>
      <p:sp>
        <p:nvSpPr>
          <p:cNvPr id="3" name="Marcador de número de diapositiva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rtlCol="0"/>
          <a:lstStyle/>
          <a:p>
            <a:pPr rtl="0"/>
            <a:fld id="{19B51A1E-902D-48AF-9020-955120F399B6}" type="slidenum">
              <a:rPr lang="es-ES" noProof="0" smtClean="0"/>
              <a:pPr rtl="0"/>
              <a:t>‹Nº›</a:t>
            </a:fld>
            <a:endParaRPr lang="es-ES" noProof="0" dirty="0"/>
          </a:p>
        </p:txBody>
      </p:sp>
      <p:sp>
        <p:nvSpPr>
          <p:cNvPr id="4" name="Título 3">
            <a:extLst>
              <a:ext uri="{FF2B5EF4-FFF2-40B4-BE49-F238E27FC236}">
                <a16:creationId xmlns:a16="http://schemas.microsoft.com/office/drawing/2014/main" id="{90694D9D-C633-4D52-965E-E5BBD9883037}"/>
              </a:ext>
            </a:extLst>
          </p:cNvPr>
          <p:cNvSpPr>
            <a:spLocks noGrp="1"/>
          </p:cNvSpPr>
          <p:nvPr>
            <p:ph type="title" hasCustomPrompt="1"/>
          </p:nvPr>
        </p:nvSpPr>
        <p:spPr/>
        <p:txBody>
          <a:bodyPr rtlCol="0"/>
          <a:lstStyle/>
          <a:p>
            <a:pPr rtl="0"/>
            <a:r>
              <a:rPr lang="es-ES" noProof="0"/>
              <a:t>Haga clic para editar el estilo de título del patrón</a:t>
            </a:r>
          </a:p>
        </p:txBody>
      </p:sp>
    </p:spTree>
    <p:extLst>
      <p:ext uri="{BB962C8B-B14F-4D97-AF65-F5344CB8AC3E}">
        <p14:creationId xmlns:p14="http://schemas.microsoft.com/office/powerpoint/2010/main" val="1139767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1D227D51-204B-ED48-AF9A-0BE9633FE04A}"/>
              </a:ext>
            </a:extLst>
          </p:cNvPr>
          <p:cNvSpPr/>
          <p:nvPr/>
        </p:nvSpPr>
        <p:spPr>
          <a:xfrm>
            <a:off x="5224243" y="1096772"/>
            <a:ext cx="6503180"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Cross 49">
            <a:extLst>
              <a:ext uri="{FF2B5EF4-FFF2-40B4-BE49-F238E27FC236}">
                <a16:creationId xmlns:a16="http://schemas.microsoft.com/office/drawing/2014/main" id="{57A23F45-CDAE-8A40-8DE7-92A0BBC119B7}"/>
              </a:ext>
            </a:extLst>
          </p:cNvPr>
          <p:cNvSpPr/>
          <p:nvPr/>
        </p:nvSpPr>
        <p:spPr>
          <a:xfrm>
            <a:off x="501681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68546383-CCC4-544B-B0D8-DE78DE39BB78}"/>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5D1728-714F-2942-A0D1-82FF9419B496}"/>
              </a:ext>
            </a:extLst>
          </p:cNvPr>
          <p:cNvSpPr>
            <a:spLocks noGrp="1"/>
          </p:cNvSpPr>
          <p:nvPr>
            <p:ph type="ctrTitle"/>
          </p:nvPr>
        </p:nvSpPr>
        <p:spPr>
          <a:xfrm>
            <a:off x="797106" y="1625608"/>
            <a:ext cx="8035342" cy="2722164"/>
          </a:xfrm>
        </p:spPr>
        <p:txBody>
          <a:bodyPr anchor="b"/>
          <a:lstStyle>
            <a:lvl1pPr algn="l">
              <a:defRPr sz="8000" spc="-150"/>
            </a:lvl1pPr>
          </a:lstStyle>
          <a:p>
            <a:r>
              <a:rPr lang="en-US"/>
              <a:t>Click to edit Master title style</a:t>
            </a:r>
          </a:p>
        </p:txBody>
      </p:sp>
      <p:sp>
        <p:nvSpPr>
          <p:cNvPr id="3" name="Subtitle 2">
            <a:extLst>
              <a:ext uri="{FF2B5EF4-FFF2-40B4-BE49-F238E27FC236}">
                <a16:creationId xmlns:a16="http://schemas.microsoft.com/office/drawing/2014/main" id="{5BD072D4-1496-3347-BBF8-5879DF263BBD}"/>
              </a:ext>
            </a:extLst>
          </p:cNvPr>
          <p:cNvSpPr>
            <a:spLocks noGrp="1"/>
          </p:cNvSpPr>
          <p:nvPr>
            <p:ph type="subTitle" idx="1"/>
          </p:nvPr>
        </p:nvSpPr>
        <p:spPr>
          <a:xfrm>
            <a:off x="797106" y="4466845"/>
            <a:ext cx="8035342" cy="88290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BEFC724-B499-364B-AEB5-B6517F6AD52B}"/>
              </a:ext>
            </a:extLst>
          </p:cNvPr>
          <p:cNvSpPr>
            <a:spLocks noGrp="1"/>
          </p:cNvSpPr>
          <p:nvPr>
            <p:ph type="dt" sz="half" idx="10"/>
          </p:nvPr>
        </p:nvSpPr>
        <p:spPr>
          <a:xfrm>
            <a:off x="797105" y="5708747"/>
            <a:ext cx="3882843" cy="365125"/>
          </a:xfrm>
        </p:spPr>
        <p:txBody>
          <a:bodyPr/>
          <a:lstStyle>
            <a:lvl1pPr>
              <a:defRPr sz="1400"/>
            </a:lvl1pPr>
          </a:lstStyle>
          <a:p>
            <a:fld id="{73C3BD54-29B9-3D42-B178-776ED395AA85}" type="datetimeFigureOut">
              <a:rPr lang="en-US" smtClean="0"/>
              <a:pPr/>
              <a:t>12/18/2024</a:t>
            </a:fld>
            <a:endParaRPr lang="en-US" sz="1400" dirty="0"/>
          </a:p>
        </p:txBody>
      </p:sp>
      <p:sp>
        <p:nvSpPr>
          <p:cNvPr id="5" name="Footer Placeholder 4">
            <a:extLst>
              <a:ext uri="{FF2B5EF4-FFF2-40B4-BE49-F238E27FC236}">
                <a16:creationId xmlns:a16="http://schemas.microsoft.com/office/drawing/2014/main" id="{8033889C-A4E9-B24E-818F-46A1124C5D2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40F50F-250E-6D45-AEBC-2573FED0C310}"/>
              </a:ext>
            </a:extLst>
          </p:cNvPr>
          <p:cNvSpPr>
            <a:spLocks noGrp="1"/>
          </p:cNvSpPr>
          <p:nvPr>
            <p:ph type="sldNum" sz="quarter" idx="12"/>
          </p:nvPr>
        </p:nvSpPr>
        <p:spPr/>
        <p:txBody>
          <a:bodyPr/>
          <a:lstStyle/>
          <a:p>
            <a:fld id="{86BB3423-611C-6944-BA94-F2572F362413}" type="slidenum">
              <a:rPr lang="en-US" smtClean="0"/>
              <a:t>‹Nº›</a:t>
            </a:fld>
            <a:endParaRPr lang="en-US" dirty="0"/>
          </a:p>
        </p:txBody>
      </p:sp>
    </p:spTree>
    <p:extLst>
      <p:ext uri="{BB962C8B-B14F-4D97-AF65-F5344CB8AC3E}">
        <p14:creationId xmlns:p14="http://schemas.microsoft.com/office/powerpoint/2010/main" val="2193751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130A96-CEFF-A7E3-B929-AB05B092D34D}"/>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15CD195-D1FE-0C0A-880D-D96EF04C010F}"/>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1D2CE0C-9E1A-5D10-6209-9CEB7B4DF399}"/>
              </a:ext>
            </a:extLst>
          </p:cNvPr>
          <p:cNvSpPr>
            <a:spLocks noGrp="1"/>
          </p:cNvSpPr>
          <p:nvPr>
            <p:ph type="dt" sz="half" idx="10"/>
          </p:nvPr>
        </p:nvSpPr>
        <p:spPr>
          <a:xfrm>
            <a:off x="838200" y="6356350"/>
            <a:ext cx="2743200" cy="365125"/>
          </a:xfrm>
          <a:prstGeom prst="rect">
            <a:avLst/>
          </a:prstGeom>
        </p:spPr>
        <p:txBody>
          <a:bodyPr/>
          <a:lstStyle/>
          <a:p>
            <a:fld id="{80D60B6B-7635-4582-AD56-B445340C34F6}" type="datetimeFigureOut">
              <a:rPr lang="es-ES" smtClean="0"/>
              <a:t>18/12/2024</a:t>
            </a:fld>
            <a:endParaRPr lang="es-ES" dirty="0"/>
          </a:p>
        </p:txBody>
      </p:sp>
      <p:sp>
        <p:nvSpPr>
          <p:cNvPr id="5" name="Marcador de pie de página 4">
            <a:extLst>
              <a:ext uri="{FF2B5EF4-FFF2-40B4-BE49-F238E27FC236}">
                <a16:creationId xmlns:a16="http://schemas.microsoft.com/office/drawing/2014/main" id="{B07CA998-8A3A-5452-30A2-7F5CF4A1C4D3}"/>
              </a:ext>
            </a:extLst>
          </p:cNvPr>
          <p:cNvSpPr>
            <a:spLocks noGrp="1"/>
          </p:cNvSpPr>
          <p:nvPr>
            <p:ph type="ftr" sz="quarter" idx="11"/>
          </p:nvPr>
        </p:nvSpPr>
        <p:spPr>
          <a:xfrm>
            <a:off x="4038600" y="6356350"/>
            <a:ext cx="4114800" cy="365125"/>
          </a:xfrm>
          <a:prstGeom prst="rect">
            <a:avLst/>
          </a:prstGeom>
        </p:spPr>
        <p:txBody>
          <a:bodyPr/>
          <a:lstStyle/>
          <a:p>
            <a:endParaRPr lang="es-ES" dirty="0"/>
          </a:p>
        </p:txBody>
      </p:sp>
      <p:sp>
        <p:nvSpPr>
          <p:cNvPr id="6" name="Marcador de número de diapositiva 5">
            <a:extLst>
              <a:ext uri="{FF2B5EF4-FFF2-40B4-BE49-F238E27FC236}">
                <a16:creationId xmlns:a16="http://schemas.microsoft.com/office/drawing/2014/main" id="{CC33D00B-F600-E951-1515-D66940201FF9}"/>
              </a:ext>
            </a:extLst>
          </p:cNvPr>
          <p:cNvSpPr>
            <a:spLocks noGrp="1"/>
          </p:cNvSpPr>
          <p:nvPr>
            <p:ph type="sldNum" sz="quarter" idx="12"/>
          </p:nvPr>
        </p:nvSpPr>
        <p:spPr>
          <a:xfrm>
            <a:off x="8610600" y="6356350"/>
            <a:ext cx="2743200" cy="365125"/>
          </a:xfrm>
          <a:prstGeom prst="rect">
            <a:avLst/>
          </a:prstGeom>
        </p:spPr>
        <p:txBody>
          <a:bodyPr/>
          <a:lstStyle/>
          <a:p>
            <a:fld id="{5A622F46-1AA9-4607-BA22-50B8A9CF5108}" type="slidenum">
              <a:rPr lang="es-ES" smtClean="0"/>
              <a:t>‹Nº›</a:t>
            </a:fld>
            <a:endParaRPr lang="es-ES" dirty="0"/>
          </a:p>
        </p:txBody>
      </p:sp>
    </p:spTree>
    <p:extLst>
      <p:ext uri="{BB962C8B-B14F-4D97-AF65-F5344CB8AC3E}">
        <p14:creationId xmlns:p14="http://schemas.microsoft.com/office/powerpoint/2010/main" val="429288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ivisoria 1">
    <p:bg>
      <p:bgPr>
        <a:solidFill>
          <a:schemeClr val="bg1">
            <a:lumMod val="95000"/>
          </a:schemeClr>
        </a:solidFill>
        <a:effectLst/>
      </p:bgPr>
    </p:bg>
    <p:spTree>
      <p:nvGrpSpPr>
        <p:cNvPr id="1" name=""/>
        <p:cNvGrpSpPr/>
        <p:nvPr/>
      </p:nvGrpSpPr>
      <p:grpSpPr>
        <a:xfrm>
          <a:off x="0" y="0"/>
          <a:ext cx="0" cy="0"/>
          <a:chOff x="0" y="0"/>
          <a:chExt cx="0" cy="0"/>
        </a:xfrm>
      </p:grpSpPr>
      <p:sp>
        <p:nvSpPr>
          <p:cNvPr id="41" name="Marcador de posición de imagen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s-ES" noProof="0" dirty="0"/>
              <a:t>Inserte o arrastre y coloque </a:t>
            </a:r>
            <a:br>
              <a:rPr lang="es-ES" noProof="0" dirty="0"/>
            </a:br>
            <a:r>
              <a:rPr lang="es-ES" noProof="0" dirty="0"/>
              <a:t>su foto aquí</a:t>
            </a:r>
          </a:p>
        </p:txBody>
      </p:sp>
      <p:sp>
        <p:nvSpPr>
          <p:cNvPr id="2" name="Título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lnSpc>
                <a:spcPct val="90000"/>
              </a:lnSpc>
              <a:defRPr lang="en-ZA" sz="3800" b="1" spc="-300" dirty="0"/>
            </a:lvl1pPr>
          </a:lstStyle>
          <a:p>
            <a:pPr lvl="0" algn="r" rtl="0"/>
            <a:r>
              <a:rPr lang="es-ES" noProof="0" dirty="0"/>
              <a:t>Haga clic para editar la línea divisoria de sección</a:t>
            </a:r>
          </a:p>
        </p:txBody>
      </p:sp>
      <p:sp>
        <p:nvSpPr>
          <p:cNvPr id="7" name="Subtítulo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rtlCol="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es-ES" noProof="0"/>
              <a:t>Haga clic para editar el estilo de subtítulo del patrón</a:t>
            </a:r>
          </a:p>
        </p:txBody>
      </p:sp>
      <p:sp>
        <p:nvSpPr>
          <p:cNvPr id="4" name="Marcador de pie de página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es-ES" noProof="0" dirty="0"/>
              <a:t>Agregue un pie de página</a:t>
            </a:r>
          </a:p>
        </p:txBody>
      </p:sp>
      <p:sp>
        <p:nvSpPr>
          <p:cNvPr id="8" name="Rectángulo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3" name="Rectángul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4" name="Rectángul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5" name="Rectángul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5" name="Marcador de posición de número de diapositiva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243715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ivisoria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Marcador de posición de imagen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s-ES" noProof="0" dirty="0"/>
              <a:t>Inserte o arrastre y coloque </a:t>
            </a:r>
            <a:br>
              <a:rPr lang="es-ES" noProof="0" dirty="0"/>
            </a:br>
            <a:r>
              <a:rPr lang="es-ES" noProof="0" dirty="0"/>
              <a:t>su foto aquí</a:t>
            </a:r>
          </a:p>
        </p:txBody>
      </p:sp>
      <p:sp>
        <p:nvSpPr>
          <p:cNvPr id="3" name="Título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rtlCol="0"/>
          <a:lstStyle>
            <a:lvl1pPr>
              <a:lnSpc>
                <a:spcPct val="80000"/>
              </a:lnSpc>
              <a:defRPr sz="3800" b="1" spc="-300">
                <a:solidFill>
                  <a:schemeClr val="tx1">
                    <a:lumMod val="75000"/>
                    <a:lumOff val="25000"/>
                  </a:schemeClr>
                </a:solidFill>
                <a:latin typeface="+mj-lt"/>
              </a:defRPr>
            </a:lvl1pPr>
          </a:lstStyle>
          <a:p>
            <a:pPr rtl="0"/>
            <a:r>
              <a:rPr lang="es-ES" noProof="0" dirty="0"/>
              <a:t>Haga clic para editar la línea divisoria de sección</a:t>
            </a:r>
          </a:p>
        </p:txBody>
      </p:sp>
      <p:sp>
        <p:nvSpPr>
          <p:cNvPr id="7" name="Subtítulo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rtlCol="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es-ES" noProof="0"/>
              <a:t>Haga clic para editar el estilo de subtítulo del patrón</a:t>
            </a:r>
          </a:p>
        </p:txBody>
      </p:sp>
      <p:sp>
        <p:nvSpPr>
          <p:cNvPr id="4" name="Marcador de pie de página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es-ES" noProof="0" dirty="0"/>
              <a:t>Agregue un pie de página</a:t>
            </a:r>
          </a:p>
        </p:txBody>
      </p:sp>
      <p:sp>
        <p:nvSpPr>
          <p:cNvPr id="8" name="Rectángulo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s-ES" noProof="0" dirty="0"/>
          </a:p>
        </p:txBody>
      </p:sp>
      <p:sp>
        <p:nvSpPr>
          <p:cNvPr id="13" name="Rectángul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4" name="Rectángul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5" name="Rectángul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5" name="Marcador de posición de número de diapositiva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de la imagen del texto 1">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s-ES" noProof="0" dirty="0"/>
              <a:t>Inserte o arrastre y coloque su foto</a:t>
            </a:r>
          </a:p>
        </p:txBody>
      </p:sp>
      <p:sp>
        <p:nvSpPr>
          <p:cNvPr id="2" name="Título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lnSpc>
                <a:spcPct val="70000"/>
              </a:lnSpc>
              <a:defRPr sz="3800" b="1" spc="-300">
                <a:solidFill>
                  <a:schemeClr val="tx1">
                    <a:lumMod val="75000"/>
                    <a:lumOff val="25000"/>
                  </a:schemeClr>
                </a:solidFill>
              </a:defRPr>
            </a:lvl1pPr>
          </a:lstStyle>
          <a:p>
            <a:pPr rtl="0"/>
            <a:r>
              <a:rPr lang="es-ES" noProof="0" dirty="0"/>
              <a:t>Edite el título de la página</a:t>
            </a:r>
          </a:p>
        </p:txBody>
      </p:sp>
      <p:sp>
        <p:nvSpPr>
          <p:cNvPr id="10" name="Subtítulo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posición de contenido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pie de página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s-ES" noProof="0" dirty="0"/>
              <a:t>Agregue un pie de página</a:t>
            </a:r>
          </a:p>
        </p:txBody>
      </p:sp>
      <p:sp>
        <p:nvSpPr>
          <p:cNvPr id="5" name="Marcador de posición de número de diapositiva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es-ES" noProof="0" smtClean="0"/>
              <a:pPr rtl="0"/>
              <a:t>‹Nº›</a:t>
            </a:fld>
            <a:endParaRPr lang="es-ES" noProof="0" dirty="0"/>
          </a:p>
        </p:txBody>
      </p:sp>
      <p:sp>
        <p:nvSpPr>
          <p:cNvPr id="8" name="Rectángulo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s-ES" noProof="0"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de la imagen del texto 2">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s-ES" noProof="0" dirty="0"/>
              <a:t>Inserte o arrastre y coloque su foto</a:t>
            </a:r>
          </a:p>
        </p:txBody>
      </p:sp>
      <p:sp>
        <p:nvSpPr>
          <p:cNvPr id="2" name="Título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rtlCol="0"/>
          <a:lstStyle>
            <a:lvl1pPr algn="l">
              <a:lnSpc>
                <a:spcPct val="80000"/>
              </a:lnSpc>
              <a:defRPr sz="3800" b="1" spc="-300">
                <a:solidFill>
                  <a:schemeClr val="tx1">
                    <a:lumMod val="75000"/>
                    <a:lumOff val="25000"/>
                  </a:schemeClr>
                </a:solidFill>
              </a:defRPr>
            </a:lvl1pPr>
          </a:lstStyle>
          <a:p>
            <a:pPr rtl="0"/>
            <a:r>
              <a:rPr lang="es-ES" noProof="0" dirty="0"/>
              <a:t>Haga clic para editar el título de la página</a:t>
            </a:r>
          </a:p>
        </p:txBody>
      </p:sp>
      <p:sp>
        <p:nvSpPr>
          <p:cNvPr id="10" name="Subtítulo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rtlCol="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contenido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288000" y="3763648"/>
            <a:ext cx="5472000" cy="2428351"/>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pie de página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s-ES" noProof="0" dirty="0"/>
              <a:t>Agregue un pie de página</a:t>
            </a:r>
          </a:p>
        </p:txBody>
      </p:sp>
      <p:sp>
        <p:nvSpPr>
          <p:cNvPr id="5" name="Marcador de posición de número de diapositiva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es-ES" noProof="0" smtClean="0"/>
              <a:pPr rtl="0"/>
              <a:t>‹Nº›</a:t>
            </a:fld>
            <a:endParaRPr lang="es-ES" noProof="0" dirty="0"/>
          </a:p>
        </p:txBody>
      </p:sp>
      <p:sp>
        <p:nvSpPr>
          <p:cNvPr id="8" name="Rectángulo 7">
            <a:extLst>
              <a:ext uri="{FF2B5EF4-FFF2-40B4-BE49-F238E27FC236}">
                <a16:creationId xmlns:a16="http://schemas.microsoft.com/office/drawing/2014/main"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s-ES" noProof="0" dirty="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es-ES" noProof="0"/>
              <a:t>Haga clic para editar el título de la página</a:t>
            </a:r>
          </a:p>
        </p:txBody>
      </p:sp>
      <p:sp>
        <p:nvSpPr>
          <p:cNvPr id="9" name="Subtítulo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comparación izquierdo 1">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515834"/>
            <a:ext cx="5472000" cy="360000"/>
          </a:xfrm>
        </p:spPr>
        <p:txBody>
          <a:bodyPr rtlCol="0"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noProof="0"/>
              <a:t>Editar estilos de texto del patrón</a:t>
            </a:r>
          </a:p>
        </p:txBody>
      </p:sp>
      <p:sp>
        <p:nvSpPr>
          <p:cNvPr id="4" name="Marcador de contenido 2">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2023668"/>
            <a:ext cx="5472000" cy="4168332"/>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12" name="Marcador de comparación izquierdo 2">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300000" y="1516359"/>
            <a:ext cx="5472000" cy="358775"/>
          </a:xfrm>
        </p:spPr>
        <p:txBody>
          <a:bodyPr rtlCol="0"/>
          <a:lstStyle>
            <a:lvl1pPr marL="0" indent="0">
              <a:buNone/>
              <a:defRPr sz="2400" b="1"/>
            </a:lvl1pPr>
          </a:lstStyle>
          <a:p>
            <a:pPr lvl="0" rtl="0"/>
            <a:r>
              <a:rPr lang="es-ES" noProof="0"/>
              <a:t>Editar estilos de texto del patrón</a:t>
            </a:r>
          </a:p>
        </p:txBody>
      </p:sp>
      <p:sp>
        <p:nvSpPr>
          <p:cNvPr id="8" name="Marcador de posición de texto 4">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299887" y="2020359"/>
            <a:ext cx="5472113" cy="4170891"/>
          </a:xfrm>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pie de página 4">
            <a:extLst>
              <a:ext uri="{FF2B5EF4-FFF2-40B4-BE49-F238E27FC236}">
                <a16:creationId xmlns:a16="http://schemas.microsoft.com/office/drawing/2014/main" id="{646B8F99-FAB0-4B33-87ED-9FF46D11A907}"/>
              </a:ext>
            </a:extLst>
          </p:cNvPr>
          <p:cNvSpPr>
            <a:spLocks noGrp="1"/>
          </p:cNvSpPr>
          <p:nvPr>
            <p:ph type="ftr" sz="quarter" idx="14"/>
          </p:nvPr>
        </p:nvSpPr>
        <p:spPr/>
        <p:txBody>
          <a:bodyPr rtlCol="0"/>
          <a:lstStyle/>
          <a:p>
            <a:pPr rtl="0"/>
            <a:r>
              <a:rPr lang="es-ES" noProof="0" dirty="0"/>
              <a:t>Agregue un pie de página</a:t>
            </a:r>
          </a:p>
        </p:txBody>
      </p:sp>
      <p:sp>
        <p:nvSpPr>
          <p:cNvPr id="6" name="Marcador de número de diapositiva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grafía grande">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s-ES" noProof="0" dirty="0"/>
              <a:t>Inserte o arrastre y coloque su foto</a:t>
            </a:r>
          </a:p>
        </p:txBody>
      </p:sp>
      <p:sp>
        <p:nvSpPr>
          <p:cNvPr id="3" name="Marcador de contenido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Escriba la leyenda</a:t>
            </a:r>
          </a:p>
        </p:txBody>
      </p:sp>
      <p:sp>
        <p:nvSpPr>
          <p:cNvPr id="4" name="Marcador de pie de página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s-ES" noProof="0" dirty="0"/>
              <a:t>Agregue un pie de página</a:t>
            </a:r>
          </a:p>
        </p:txBody>
      </p:sp>
      <p:sp>
        <p:nvSpPr>
          <p:cNvPr id="2" name="Marcador de número de diapositiva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rtlCol="0"/>
          <a:lstStyle/>
          <a:p>
            <a:pPr rtl="0"/>
            <a:fld id="{19B51A1E-902D-48AF-9020-955120F399B6}" type="slidenum">
              <a:rPr lang="es-ES" noProof="0" smtClean="0"/>
              <a:pPr rtl="0"/>
              <a:t>‹Nº›</a:t>
            </a:fld>
            <a:endParaRPr lang="es-ES" noProof="0" dirty="0"/>
          </a:p>
        </p:txBody>
      </p:sp>
      <p:sp>
        <p:nvSpPr>
          <p:cNvPr id="5" name="Título 4">
            <a:extLst>
              <a:ext uri="{FF2B5EF4-FFF2-40B4-BE49-F238E27FC236}">
                <a16:creationId xmlns:a16="http://schemas.microsoft.com/office/drawing/2014/main" id="{7F8E7C83-06D7-4C5B-85B7-0E5713B4FAB3}"/>
              </a:ext>
            </a:extLst>
          </p:cNvPr>
          <p:cNvSpPr>
            <a:spLocks noGrp="1"/>
          </p:cNvSpPr>
          <p:nvPr>
            <p:ph type="title" hasCustomPrompt="1"/>
          </p:nvPr>
        </p:nvSpPr>
        <p:spPr/>
        <p:txBody>
          <a:bodyPr rtlCol="0"/>
          <a:lstStyle/>
          <a:p>
            <a:pPr rtl="0"/>
            <a:r>
              <a:rPr lang="es-ES" noProof="0"/>
              <a:t>Haga clic para editar el estilo de título del patrón</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cias">
    <p:bg>
      <p:bgPr>
        <a:solidFill>
          <a:schemeClr val="bg1">
            <a:lumMod val="95000"/>
          </a:schemeClr>
        </a:solidFill>
        <a:effectLst/>
      </p:bgPr>
    </p:bg>
    <p:spTree>
      <p:nvGrpSpPr>
        <p:cNvPr id="1" name=""/>
        <p:cNvGrpSpPr/>
        <p:nvPr/>
      </p:nvGrpSpPr>
      <p:grpSpPr>
        <a:xfrm>
          <a:off x="0" y="0"/>
          <a:ext cx="0" cy="0"/>
          <a:chOff x="0" y="0"/>
          <a:chExt cx="0" cy="0"/>
        </a:xfrm>
      </p:grpSpPr>
      <p:sp>
        <p:nvSpPr>
          <p:cNvPr id="41" name="Marcador de posición de imagen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s-ES" noProof="0" dirty="0"/>
              <a:t>Inserte o arrastre y coloque su foto aquí</a:t>
            </a:r>
          </a:p>
        </p:txBody>
      </p:sp>
      <p:sp>
        <p:nvSpPr>
          <p:cNvPr id="2" name="Título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4400" b="1" spc="-300" dirty="0"/>
            </a:lvl1pPr>
          </a:lstStyle>
          <a:p>
            <a:pPr lvl="0" algn="r" rtl="0"/>
            <a:r>
              <a:rPr lang="es-ES" noProof="0"/>
              <a:t>Gracias</a:t>
            </a:r>
          </a:p>
        </p:txBody>
      </p:sp>
      <p:sp>
        <p:nvSpPr>
          <p:cNvPr id="9" name="Marcador de texto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dirty="0"/>
              <a:t>Nombre completo</a:t>
            </a:r>
          </a:p>
        </p:txBody>
      </p:sp>
      <p:sp>
        <p:nvSpPr>
          <p:cNvPr id="10" name="Marcador de texto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Número de teléfono</a:t>
            </a:r>
          </a:p>
        </p:txBody>
      </p:sp>
      <p:sp>
        <p:nvSpPr>
          <p:cNvPr id="11" name="Marcador de texto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Identificador de red social o correo electrónico</a:t>
            </a:r>
          </a:p>
        </p:txBody>
      </p:sp>
      <p:sp>
        <p:nvSpPr>
          <p:cNvPr id="12" name="Marcador de texto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rtlCol="0" anchor="ctr"/>
          <a:lstStyle>
            <a:lvl1pPr marL="0" indent="0" algn="r">
              <a:buNone/>
              <a:defRPr sz="12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Sitio web de la empresa</a:t>
            </a:r>
          </a:p>
        </p:txBody>
      </p:sp>
      <p:sp>
        <p:nvSpPr>
          <p:cNvPr id="15" name="Rectángulo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4" name="Rectángulo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13" name="Rectángulo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8" name="Rectángulo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5" name="Marcador de número de diapositiva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es-ES" noProof="0"/>
              <a:t>Haga clic para editar el título de la página</a:t>
            </a:r>
          </a:p>
        </p:txBody>
      </p:sp>
      <p:sp>
        <p:nvSpPr>
          <p:cNvPr id="7" name="Subtítulo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es-ES" noProof="0"/>
              <a:t>Subtítulo</a:t>
            </a:r>
          </a:p>
        </p:txBody>
      </p:sp>
      <p:sp>
        <p:nvSpPr>
          <p:cNvPr id="3" name="Marcador de contenido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pie de página 3">
            <a:extLst>
              <a:ext uri="{FF2B5EF4-FFF2-40B4-BE49-F238E27FC236}">
                <a16:creationId xmlns:a16="http://schemas.microsoft.com/office/drawing/2014/main" id="{E8FE0EB3-0FF4-4285-B9D3-90A5751B7BBF}"/>
              </a:ext>
            </a:extLst>
          </p:cNvPr>
          <p:cNvSpPr>
            <a:spLocks noGrp="1"/>
          </p:cNvSpPr>
          <p:nvPr>
            <p:ph type="ftr" sz="quarter" idx="12"/>
          </p:nvPr>
        </p:nvSpPr>
        <p:spPr/>
        <p:txBody>
          <a:bodyPr rtlCol="0"/>
          <a:lstStyle/>
          <a:p>
            <a:pPr rtl="0"/>
            <a:r>
              <a:rPr lang="es-ES" noProof="0" dirty="0"/>
              <a:t>Agregue un pie de página</a:t>
            </a:r>
          </a:p>
        </p:txBody>
      </p:sp>
      <p:sp>
        <p:nvSpPr>
          <p:cNvPr id="5" name="Marcador de posición de número de diapositiva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rtlCol="0"/>
          <a:lstStyle/>
          <a:p>
            <a:pPr rtl="0"/>
            <a:fld id="{19B51A1E-902D-48AF-9020-955120F399B6}" type="slidenum">
              <a:rPr lang="es-ES" noProof="0" smtClean="0"/>
              <a:pPr rtl="0"/>
              <a:t>‹Nº›</a:t>
            </a:fld>
            <a:endParaRPr lang="es-ES" noProof="0"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8" name="Rectángulo 27">
            <a:extLst>
              <a:ext uri="{FF2B5EF4-FFF2-40B4-BE49-F238E27FC236}">
                <a16:creationId xmlns:a16="http://schemas.microsoft.com/office/drawing/2014/main" id="{C825DB53-D610-4A40-AFDC-EBC47DB613CE}"/>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31" name="Forma libre: Forma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Marcador de título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pPr rtl="0"/>
            <a:r>
              <a:rPr lang="es-ES" noProof="0"/>
              <a:t>Haga clic para editar el título de la página</a:t>
            </a:r>
          </a:p>
        </p:txBody>
      </p:sp>
      <p:sp>
        <p:nvSpPr>
          <p:cNvPr id="3" name="Marcador de texto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5" name="Marcador de pie de página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pPr rtl="0"/>
            <a:r>
              <a:rPr lang="es-ES" noProof="0" dirty="0"/>
              <a:t>Agregue un pie de página</a:t>
            </a:r>
          </a:p>
        </p:txBody>
      </p:sp>
      <p:sp>
        <p:nvSpPr>
          <p:cNvPr id="6" name="Marcador de número de diapositiva 5">
            <a:extLst>
              <a:ext uri="{FF2B5EF4-FFF2-40B4-BE49-F238E27FC236}">
                <a16:creationId xmlns:a16="http://schemas.microsoft.com/office/drawing/2014/main"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pPr rtl="0"/>
            <a:fld id="{19B51A1E-902D-48AF-9020-955120F399B6}" type="slidenum">
              <a:rPr lang="es-ES" noProof="0" smtClean="0"/>
              <a:pPr rtl="0"/>
              <a:t>‹Nº›</a:t>
            </a:fld>
            <a:endParaRPr lang="es-ES" noProof="0" dirty="0"/>
          </a:p>
        </p:txBody>
      </p:sp>
      <p:sp>
        <p:nvSpPr>
          <p:cNvPr id="4" name="Cuadro de texto 3">
            <a:extLst>
              <a:ext uri="{FF2B5EF4-FFF2-40B4-BE49-F238E27FC236}">
                <a16:creationId xmlns:a16="http://schemas.microsoft.com/office/drawing/2014/main" id="{34FDC6F9-37F9-4E25-AECA-D307B8421C73}"/>
              </a:ext>
            </a:extLst>
          </p:cNvPr>
          <p:cNvSpPr txBox="1"/>
          <p:nvPr userDrawn="1"/>
        </p:nvSpPr>
        <p:spPr>
          <a:xfrm>
            <a:off x="10243100" y="6422491"/>
            <a:ext cx="1053900" cy="380860"/>
          </a:xfrm>
          <a:prstGeom prst="rect">
            <a:avLst/>
          </a:prstGeom>
          <a:noFill/>
        </p:spPr>
        <p:txBody>
          <a:bodyPr wrap="square" tIns="108000" bIns="0" rtlCol="0" anchor="ctr">
            <a:spAutoFit/>
          </a:bodyPr>
          <a:lstStyle/>
          <a:p>
            <a:pPr algn="r" rtl="0">
              <a:lnSpc>
                <a:spcPts val="1000"/>
              </a:lnSpc>
            </a:pPr>
            <a:r>
              <a:rPr lang="es-ES" sz="2500" b="1" i="0" spc="-100" noProof="0" dirty="0">
                <a:solidFill>
                  <a:schemeClr val="accent1"/>
                </a:solidFill>
                <a:latin typeface="+mj-lt"/>
              </a:rPr>
              <a:t>TREY</a:t>
            </a:r>
            <a:r>
              <a:rPr lang="es-ES" sz="1600" b="1" i="0" spc="-100" noProof="0" dirty="0">
                <a:solidFill>
                  <a:schemeClr val="accent1"/>
                </a:solidFill>
                <a:latin typeface="+mj-lt"/>
              </a:rPr>
              <a:t> </a:t>
            </a:r>
            <a:br>
              <a:rPr lang="es-ES" sz="1600" b="1" i="0" spc="-100" baseline="0" noProof="0" dirty="0">
                <a:solidFill>
                  <a:schemeClr val="accent1"/>
                </a:solidFill>
                <a:latin typeface="+mj-lt"/>
              </a:rPr>
            </a:br>
            <a:r>
              <a:rPr lang="es-ES" sz="1200" b="0" i="0" spc="140" noProof="0" dirty="0">
                <a:solidFill>
                  <a:schemeClr val="tx1">
                    <a:lumMod val="75000"/>
                    <a:lumOff val="25000"/>
                  </a:schemeClr>
                </a:solidFill>
                <a:latin typeface="+mj-lt"/>
              </a:rPr>
              <a:t>research</a:t>
            </a:r>
          </a:p>
        </p:txBody>
      </p:sp>
      <p:sp>
        <p:nvSpPr>
          <p:cNvPr id="9" name="Rectángulo 8">
            <a:extLst>
              <a:ext uri="{FF2B5EF4-FFF2-40B4-BE49-F238E27FC236}">
                <a16:creationId xmlns:a16="http://schemas.microsoft.com/office/drawing/2014/main" id="{4BC39664-EB8B-4A32-915A-D4308F79277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9" name="Rectángulo 28">
            <a:extLst>
              <a:ext uri="{FF2B5EF4-FFF2-40B4-BE49-F238E27FC236}">
                <a16:creationId xmlns:a16="http://schemas.microsoft.com/office/drawing/2014/main" id="{9B49670D-8F18-44A8-B217-67B412095C0D}"/>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cxnSp>
        <p:nvCxnSpPr>
          <p:cNvPr id="18" name="Conector recto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 id="2147483667" r:id="rId15"/>
    <p:sldLayoutId id="2147483668" r:id="rId16"/>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2.jpe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9.jpeg"/><Relationship Id="rId7" Type="http://schemas.openxmlformats.org/officeDocument/2006/relationships/diagramColors" Target="../diagrams/colors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13.png"/><Relationship Id="rId1" Type="http://schemas.openxmlformats.org/officeDocument/2006/relationships/slideLayout" Target="../slideLayouts/slideLayout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sv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200B3D2B-613A-41BE-987D-E6A1324B456D}"/>
              </a:ext>
            </a:extLst>
          </p:cNvPr>
          <p:cNvSpPr>
            <a:spLocks noGrp="1"/>
          </p:cNvSpPr>
          <p:nvPr>
            <p:ph type="ctrTitle"/>
          </p:nvPr>
        </p:nvSpPr>
        <p:spPr>
          <a:xfrm>
            <a:off x="8164286" y="1121228"/>
            <a:ext cx="4027714" cy="1545772"/>
          </a:xfrm>
        </p:spPr>
        <p:txBody>
          <a:bodyPr rtlCol="0"/>
          <a:lstStyle/>
          <a:p>
            <a:pPr rtl="0">
              <a:lnSpc>
                <a:spcPct val="100000"/>
              </a:lnSpc>
            </a:pPr>
            <a:r>
              <a:rPr lang="es-ES" sz="3600" spc="0" dirty="0">
                <a:latin typeface="Arial" panose="020B0604020202020204" pitchFamily="34" charset="0"/>
                <a:cs typeface="Arial" panose="020B0604020202020204" pitchFamily="34" charset="0"/>
              </a:rPr>
              <a:t>TALLERES </a:t>
            </a:r>
            <a:br>
              <a:rPr lang="es-ES" sz="3600" spc="0" dirty="0">
                <a:latin typeface="Arial" panose="020B0604020202020204" pitchFamily="34" charset="0"/>
                <a:cs typeface="Arial" panose="020B0604020202020204" pitchFamily="34" charset="0"/>
              </a:rPr>
            </a:br>
            <a:r>
              <a:rPr lang="es-ES" sz="3600" spc="0" dirty="0">
                <a:latin typeface="Arial" panose="020B0604020202020204" pitchFamily="34" charset="0"/>
                <a:cs typeface="Arial" panose="020B0604020202020204" pitchFamily="34" charset="0"/>
              </a:rPr>
              <a:t>DE EMPLEO</a:t>
            </a:r>
            <a:br>
              <a:rPr lang="es-ES" sz="3600" spc="0" dirty="0">
                <a:latin typeface="Arial" panose="020B0604020202020204" pitchFamily="34" charset="0"/>
                <a:cs typeface="Arial" panose="020B0604020202020204" pitchFamily="34" charset="0"/>
              </a:rPr>
            </a:br>
            <a:endParaRPr lang="es-ES" sz="3600" spc="0" dirty="0">
              <a:latin typeface="Arial" panose="020B0604020202020204" pitchFamily="34" charset="0"/>
              <a:cs typeface="Arial" panose="020B0604020202020204" pitchFamily="34" charset="0"/>
            </a:endParaRPr>
          </a:p>
        </p:txBody>
      </p:sp>
      <p:sp>
        <p:nvSpPr>
          <p:cNvPr id="4" name="Subtítulo 3">
            <a:extLst>
              <a:ext uri="{FF2B5EF4-FFF2-40B4-BE49-F238E27FC236}">
                <a16:creationId xmlns:a16="http://schemas.microsoft.com/office/drawing/2014/main" id="{4772945D-CA91-4CFE-8EB7-941C7618C994}"/>
              </a:ext>
            </a:extLst>
          </p:cNvPr>
          <p:cNvSpPr>
            <a:spLocks noGrp="1"/>
          </p:cNvSpPr>
          <p:nvPr>
            <p:ph type="subTitle" idx="1"/>
          </p:nvPr>
        </p:nvSpPr>
        <p:spPr>
          <a:xfrm>
            <a:off x="9485523" y="2831888"/>
            <a:ext cx="2706477" cy="990600"/>
          </a:xfrm>
        </p:spPr>
        <p:txBody>
          <a:bodyPr rtlCol="0"/>
          <a:lstStyle/>
          <a:p>
            <a:pPr algn="ctr"/>
            <a:r>
              <a:rPr lang="es-ES" sz="2400" b="1" i="0" u="none" strike="noStrike" baseline="0" dirty="0">
                <a:latin typeface="Arial" panose="020B0604020202020204" pitchFamily="34" charset="0"/>
                <a:cs typeface="Arial" panose="020B0604020202020204" pitchFamily="34" charset="0"/>
              </a:rPr>
              <a:t>RED CNSE  </a:t>
            </a:r>
          </a:p>
          <a:p>
            <a:pPr algn="ctr"/>
            <a:r>
              <a:rPr lang="es-ES" sz="1200" b="1" dirty="0">
                <a:latin typeface="Arial" panose="020B0604020202020204" pitchFamily="34" charset="0"/>
                <a:cs typeface="Arial" panose="020B0604020202020204" pitchFamily="34" charset="0"/>
              </a:rPr>
              <a:t>19 de Diciembre de 2024</a:t>
            </a:r>
            <a:endParaRPr lang="es-ES" sz="1200" dirty="0">
              <a:latin typeface="Arial" panose="020B0604020202020204" pitchFamily="34" charset="0"/>
              <a:cs typeface="Arial" panose="020B0604020202020204" pitchFamily="34" charset="0"/>
            </a:endParaRPr>
          </a:p>
        </p:txBody>
      </p:sp>
      <p:pic>
        <p:nvPicPr>
          <p:cNvPr id="3076" name="Picture 4" descr="手話学習者のグループ - 手話のストックフォトや画像を多数ご用意 - 手話, 人々の集まり, 習う - iStock">
            <a:extLst>
              <a:ext uri="{FF2B5EF4-FFF2-40B4-BE49-F238E27FC236}">
                <a16:creationId xmlns:a16="http://schemas.microsoft.com/office/drawing/2014/main" id="{4FFB0830-A06B-1894-6038-86AC1A554C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86978"/>
            <a:ext cx="9115485" cy="6071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D355C61F-C8F1-4977-8E1F-F16C0D9EA88C}"/>
              </a:ext>
            </a:extLst>
          </p:cNvPr>
          <p:cNvSpPr>
            <a:spLocks noGrp="1"/>
          </p:cNvSpPr>
          <p:nvPr>
            <p:ph sz="half" idx="1"/>
          </p:nvPr>
        </p:nvSpPr>
        <p:spPr>
          <a:xfrm>
            <a:off x="45919" y="265814"/>
            <a:ext cx="7492200" cy="6592186"/>
          </a:xfrm>
          <a:solidFill>
            <a:schemeClr val="bg1"/>
          </a:solidFill>
        </p:spPr>
        <p:txBody>
          <a:bodyPr rtlCol="0"/>
          <a:lstStyle/>
          <a:p>
            <a:pPr marL="0" indent="0">
              <a:buNone/>
            </a:pPr>
            <a:r>
              <a:rPr lang="es-ES" sz="2800" b="1" dirty="0">
                <a:solidFill>
                  <a:schemeClr val="accent5">
                    <a:lumMod val="50000"/>
                    <a:lumOff val="50000"/>
                  </a:schemeClr>
                </a:solidFill>
                <a:latin typeface="Arial" panose="020B0604020202020204" pitchFamily="34" charset="0"/>
                <a:cs typeface="Arial" panose="020B0604020202020204" pitchFamily="34" charset="0"/>
              </a:rPr>
              <a:t>OBJETIVO</a:t>
            </a:r>
          </a:p>
          <a:p>
            <a:pPr marL="0" indent="0" algn="just">
              <a:buNone/>
            </a:pPr>
            <a:r>
              <a:rPr lang="es-ES" sz="1600" dirty="0">
                <a:latin typeface="Arial" panose="020B0604020202020204" pitchFamily="34" charset="0"/>
                <a:cs typeface="Arial" panose="020B0604020202020204" pitchFamily="34" charset="0"/>
              </a:rPr>
              <a:t>Actualizar políticas de empleo para mejorar la empleabilidad de las personas demandantes de empleo en situaciones de transición entre diferentes puestos de trabajo, en desempleo o en cese de actividad</a:t>
            </a:r>
            <a:r>
              <a:rPr lang="es-ES" dirty="0">
                <a:latin typeface="Arial" panose="020B0604020202020204" pitchFamily="34" charset="0"/>
                <a:cs typeface="Arial" panose="020B0604020202020204" pitchFamily="34" charset="0"/>
              </a:rPr>
              <a:t>.</a:t>
            </a:r>
          </a:p>
          <a:p>
            <a:pPr marL="0" indent="0">
              <a:buNone/>
            </a:pPr>
            <a:endParaRPr lang="es-ES" sz="800" dirty="0">
              <a:latin typeface="Arial" panose="020B0604020202020204" pitchFamily="34" charset="0"/>
              <a:cs typeface="Arial" panose="020B0604020202020204" pitchFamily="34" charset="0"/>
            </a:endParaRPr>
          </a:p>
          <a:p>
            <a:pPr marL="0" indent="0" rtl="0">
              <a:buNone/>
            </a:pPr>
            <a:r>
              <a:rPr lang="es-ES" sz="2800" b="1" dirty="0">
                <a:solidFill>
                  <a:schemeClr val="accent5">
                    <a:lumMod val="50000"/>
                    <a:lumOff val="50000"/>
                  </a:schemeClr>
                </a:solidFill>
                <a:latin typeface="Arial" panose="020B0604020202020204" pitchFamily="34" charset="0"/>
                <a:cs typeface="Arial" panose="020B0604020202020204" pitchFamily="34" charset="0"/>
              </a:rPr>
              <a:t>CARTERA COMÚN DE SERVICIOS</a:t>
            </a:r>
          </a:p>
          <a:p>
            <a:pPr rtl="0"/>
            <a:r>
              <a:rPr lang="es-ES" sz="1600" dirty="0">
                <a:latin typeface="Arial" panose="020B0604020202020204" pitchFamily="34" charset="0"/>
                <a:cs typeface="Arial" panose="020B0604020202020204" pitchFamily="34" charset="0"/>
              </a:rPr>
              <a:t>Servicios de orientación para el empleo personalizados, integrales e inclusivos.</a:t>
            </a:r>
          </a:p>
          <a:p>
            <a:pPr rtl="0"/>
            <a:r>
              <a:rPr lang="es-ES" sz="1600" dirty="0">
                <a:latin typeface="Arial" panose="020B0604020202020204" pitchFamily="34" charset="0"/>
                <a:cs typeface="Arial" panose="020B0604020202020204" pitchFamily="34" charset="0"/>
              </a:rPr>
              <a:t>Servicios de intermediación, colocación y asesoramiento a personas y empresas.</a:t>
            </a:r>
          </a:p>
          <a:p>
            <a:pPr rtl="0"/>
            <a:r>
              <a:rPr lang="es-ES" sz="1600" dirty="0">
                <a:latin typeface="Arial" panose="020B0604020202020204" pitchFamily="34" charset="0"/>
                <a:cs typeface="Arial" panose="020B0604020202020204" pitchFamily="34" charset="0"/>
              </a:rPr>
              <a:t>Servicios de formación y cualificación profesional.</a:t>
            </a:r>
          </a:p>
          <a:p>
            <a:pPr rtl="0"/>
            <a:r>
              <a:rPr lang="es-ES" sz="1600" dirty="0">
                <a:latin typeface="Arial" panose="020B0604020202020204" pitchFamily="34" charset="0"/>
                <a:cs typeface="Arial" panose="020B0604020202020204" pitchFamily="34" charset="0"/>
              </a:rPr>
              <a:t>Servicios de apoyo a la movilidad geográfica y profesional.</a:t>
            </a:r>
          </a:p>
          <a:p>
            <a:pPr marL="0" indent="0">
              <a:buNone/>
            </a:pPr>
            <a:r>
              <a:rPr lang="es-ES" sz="2800" b="1" dirty="0">
                <a:solidFill>
                  <a:schemeClr val="accent5">
                    <a:lumMod val="50000"/>
                    <a:lumOff val="50000"/>
                  </a:schemeClr>
                </a:solidFill>
                <a:latin typeface="Arial" panose="020B0604020202020204" pitchFamily="34" charset="0"/>
                <a:cs typeface="Arial" panose="020B0604020202020204" pitchFamily="34" charset="0"/>
              </a:rPr>
              <a:t>PRINCIPIOS *</a:t>
            </a:r>
          </a:p>
          <a:p>
            <a:r>
              <a:rPr lang="es-ES" sz="1600" dirty="0">
                <a:latin typeface="Arial" panose="020B0604020202020204" pitchFamily="34" charset="0"/>
                <a:cs typeface="Arial" panose="020B0604020202020204" pitchFamily="34" charset="0"/>
              </a:rPr>
              <a:t>Igualdad y no discriminación en acceso y consolidación del empleo</a:t>
            </a:r>
          </a:p>
          <a:p>
            <a:r>
              <a:rPr lang="es-ES" sz="1600" dirty="0">
                <a:latin typeface="Arial" panose="020B0604020202020204" pitchFamily="34" charset="0"/>
                <a:cs typeface="Arial" panose="020B0604020202020204" pitchFamily="34" charset="0"/>
              </a:rPr>
              <a:t>Gratuidad</a:t>
            </a:r>
          </a:p>
          <a:p>
            <a:r>
              <a:rPr lang="es-ES" sz="1600" dirty="0">
                <a:latin typeface="Arial" panose="020B0604020202020204" pitchFamily="34" charset="0"/>
                <a:cs typeface="Arial" panose="020B0604020202020204" pitchFamily="34" charset="0"/>
              </a:rPr>
              <a:t>Atención personalizada a las personas, empresas y entidades usuarias, incorporando enfoque de género.</a:t>
            </a:r>
          </a:p>
          <a:p>
            <a:r>
              <a:rPr lang="es-ES" sz="1600" dirty="0">
                <a:latin typeface="Arial" panose="020B0604020202020204" pitchFamily="34" charset="0"/>
                <a:cs typeface="Arial" panose="020B0604020202020204" pitchFamily="34" charset="0"/>
              </a:rPr>
              <a:t>Orientación a resultados</a:t>
            </a:r>
          </a:p>
          <a:p>
            <a:r>
              <a:rPr lang="es-ES" sz="1600" dirty="0">
                <a:latin typeface="Arial" panose="020B0604020202020204" pitchFamily="34" charset="0"/>
                <a:cs typeface="Arial" panose="020B0604020202020204" pitchFamily="34" charset="0"/>
              </a:rPr>
              <a:t>Gestión por competencias profesionales</a:t>
            </a:r>
          </a:p>
          <a:p>
            <a:pPr rtl="0"/>
            <a:endParaRPr lang="es-ES" sz="800" dirty="0"/>
          </a:p>
        </p:txBody>
      </p:sp>
      <p:pic>
        <p:nvPicPr>
          <p:cNvPr id="9" name="Marcador de posición de imagen 8" descr="Una mano tocando un teléfono móvil">
            <a:extLst>
              <a:ext uri="{FF2B5EF4-FFF2-40B4-BE49-F238E27FC236}">
                <a16:creationId xmlns:a16="http://schemas.microsoft.com/office/drawing/2014/main" id="{A9A75888-22E3-1D43-9112-DA02186070B5}"/>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7540013" y="-2397"/>
            <a:ext cx="4650093" cy="6803352"/>
          </a:xfrm>
        </p:spPr>
      </p:pic>
      <p:sp>
        <p:nvSpPr>
          <p:cNvPr id="20" name="Rectángulo 19" descr="Bloque de énfasis">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a:off x="9734669" y="4359295"/>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s-ES" dirty="0"/>
          </a:p>
        </p:txBody>
      </p:sp>
      <p:sp>
        <p:nvSpPr>
          <p:cNvPr id="2" name="Título 1">
            <a:extLst>
              <a:ext uri="{FF2B5EF4-FFF2-40B4-BE49-F238E27FC236}">
                <a16:creationId xmlns:a16="http://schemas.microsoft.com/office/drawing/2014/main" id="{3560F281-4FF6-4617-A809-AC9C15ECF18A}"/>
              </a:ext>
            </a:extLst>
          </p:cNvPr>
          <p:cNvSpPr>
            <a:spLocks noGrp="1"/>
          </p:cNvSpPr>
          <p:nvPr>
            <p:ph type="title"/>
          </p:nvPr>
        </p:nvSpPr>
        <p:spPr>
          <a:xfrm>
            <a:off x="7543800" y="4476515"/>
            <a:ext cx="4648200" cy="947418"/>
          </a:xfrm>
        </p:spPr>
        <p:txBody>
          <a:bodyPr rtlCol="0"/>
          <a:lstStyle/>
          <a:p>
            <a:pPr rtl="0"/>
            <a:r>
              <a:rPr lang="es-ES" sz="3200" spc="0" dirty="0">
                <a:latin typeface="Arial" panose="020B0604020202020204" pitchFamily="34" charset="0"/>
                <a:cs typeface="Arial" panose="020B0604020202020204" pitchFamily="34" charset="0"/>
              </a:rPr>
              <a:t>Real Decreto 438/2024</a:t>
            </a:r>
          </a:p>
        </p:txBody>
      </p:sp>
      <p:sp>
        <p:nvSpPr>
          <p:cNvPr id="3" name="Marcador de texto 2">
            <a:extLst>
              <a:ext uri="{FF2B5EF4-FFF2-40B4-BE49-F238E27FC236}">
                <a16:creationId xmlns:a16="http://schemas.microsoft.com/office/drawing/2014/main" id="{611DC577-0A95-47D0-95D9-5F8DA763D46B}"/>
              </a:ext>
            </a:extLst>
          </p:cNvPr>
          <p:cNvSpPr>
            <a:spLocks noGrp="1"/>
          </p:cNvSpPr>
          <p:nvPr>
            <p:ph type="body" sz="quarter" idx="32"/>
          </p:nvPr>
        </p:nvSpPr>
        <p:spPr>
          <a:xfrm>
            <a:off x="7540013" y="5423932"/>
            <a:ext cx="4650094" cy="1434067"/>
          </a:xfrm>
        </p:spPr>
        <p:txBody>
          <a:bodyPr rtlCol="0"/>
          <a:lstStyle/>
          <a:p>
            <a:pPr algn="l" rtl="0"/>
            <a:r>
              <a:rPr lang="es-ES" sz="1600" dirty="0">
                <a:latin typeface="Arial" panose="020B0604020202020204" pitchFamily="34" charset="0"/>
                <a:cs typeface="Arial" panose="020B0604020202020204" pitchFamily="34" charset="0"/>
              </a:rPr>
              <a:t>Por el que se desarrolla la Cartera Común de Servicios del Sistema Nacional de Empleo y los servicios garantizados establecidos en la Ley 3/2023, de 28 de febrero, de Empleo</a:t>
            </a:r>
          </a:p>
        </p:txBody>
      </p:sp>
    </p:spTree>
    <p:extLst>
      <p:ext uri="{BB962C8B-B14F-4D97-AF65-F5344CB8AC3E}">
        <p14:creationId xmlns:p14="http://schemas.microsoft.com/office/powerpoint/2010/main" val="2640849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Marcador de posición de imagen 13" descr="Una persona que escribe una nota a mano">
            <a:extLst>
              <a:ext uri="{FF2B5EF4-FFF2-40B4-BE49-F238E27FC236}">
                <a16:creationId xmlns:a16="http://schemas.microsoft.com/office/drawing/2014/main" id="{7E468295-904F-0743-AD06-67DA21353B9E}"/>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0" y="1381007"/>
            <a:ext cx="4802787" cy="5476993"/>
          </a:xfrm>
        </p:spPr>
      </p:pic>
      <p:sp>
        <p:nvSpPr>
          <p:cNvPr id="20" name="Rectángulo 19" descr="Bloque de énfasis">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a:off x="0" y="0"/>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es-ES" dirty="0"/>
          </a:p>
        </p:txBody>
      </p:sp>
      <p:sp>
        <p:nvSpPr>
          <p:cNvPr id="2" name="Título 1">
            <a:extLst>
              <a:ext uri="{FF2B5EF4-FFF2-40B4-BE49-F238E27FC236}">
                <a16:creationId xmlns:a16="http://schemas.microsoft.com/office/drawing/2014/main" id="{3560F281-4FF6-4617-A809-AC9C15ECF18A}"/>
              </a:ext>
            </a:extLst>
          </p:cNvPr>
          <p:cNvSpPr>
            <a:spLocks noGrp="1"/>
          </p:cNvSpPr>
          <p:nvPr>
            <p:ph type="title"/>
          </p:nvPr>
        </p:nvSpPr>
        <p:spPr>
          <a:xfrm>
            <a:off x="0" y="0"/>
            <a:ext cx="5429605" cy="1381007"/>
          </a:xfrm>
        </p:spPr>
        <p:txBody>
          <a:bodyPr rtlCol="0"/>
          <a:lstStyle/>
          <a:p>
            <a:pPr rtl="0"/>
            <a:r>
              <a:rPr lang="es-ES" sz="2800" spc="0" dirty="0">
                <a:latin typeface="Arial" panose="020B0604020202020204" pitchFamily="34" charset="0"/>
                <a:cs typeface="Arial" panose="020B0604020202020204" pitchFamily="34" charset="0"/>
              </a:rPr>
              <a:t>Cuestiones más relevantes que contempla el RD</a:t>
            </a:r>
          </a:p>
        </p:txBody>
      </p:sp>
      <p:graphicFrame>
        <p:nvGraphicFramePr>
          <p:cNvPr id="8" name="Marcador de contenido 7">
            <a:extLst>
              <a:ext uri="{FF2B5EF4-FFF2-40B4-BE49-F238E27FC236}">
                <a16:creationId xmlns:a16="http://schemas.microsoft.com/office/drawing/2014/main" id="{03B6CED9-DCA7-A7C3-5A1E-EF2541DB054E}"/>
              </a:ext>
            </a:extLst>
          </p:cNvPr>
          <p:cNvGraphicFramePr>
            <a:graphicFrameLocks noGrp="1"/>
          </p:cNvGraphicFramePr>
          <p:nvPr>
            <p:ph sz="half" idx="1"/>
            <p:extLst>
              <p:ext uri="{D42A27DB-BD31-4B8C-83A1-F6EECF244321}">
                <p14:modId xmlns:p14="http://schemas.microsoft.com/office/powerpoint/2010/main" val="2878661070"/>
              </p:ext>
            </p:extLst>
          </p:nvPr>
        </p:nvGraphicFramePr>
        <p:xfrm>
          <a:off x="4802787" y="1"/>
          <a:ext cx="7389213"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00668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A6BEBCC-A392-428F-B387-47FB3BC4C8D0}"/>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5A385B19-4FA5-4CED-ED34-62D296395575}"/>
              </a:ext>
            </a:extLst>
          </p:cNvPr>
          <p:cNvSpPr>
            <a:spLocks noGrp="1"/>
          </p:cNvSpPr>
          <p:nvPr>
            <p:ph type="title"/>
          </p:nvPr>
        </p:nvSpPr>
        <p:spPr>
          <a:xfrm>
            <a:off x="6509656" y="0"/>
            <a:ext cx="5682343" cy="1124345"/>
          </a:xfrm>
          <a:solidFill>
            <a:schemeClr val="bg1"/>
          </a:solidFill>
        </p:spPr>
        <p:txBody>
          <a:bodyPr/>
          <a:lstStyle/>
          <a:p>
            <a:r>
              <a:rPr lang="es-ES" sz="2400" spc="0" dirty="0">
                <a:latin typeface="Arial" panose="020B0604020202020204" pitchFamily="34" charset="0"/>
                <a:cs typeface="Arial" panose="020B0604020202020204" pitchFamily="34" charset="0"/>
              </a:rPr>
              <a:t>ESTRUCTURA Y CONTENIDO BÁSICO RD 438/2024</a:t>
            </a:r>
            <a:endParaRPr lang="es-ES" sz="2800" spc="0" dirty="0">
              <a:latin typeface="Arial" panose="020B0604020202020204" pitchFamily="34" charset="0"/>
              <a:cs typeface="Arial" panose="020B0604020202020204" pitchFamily="34" charset="0"/>
            </a:endParaRPr>
          </a:p>
        </p:txBody>
      </p:sp>
      <p:graphicFrame>
        <p:nvGraphicFramePr>
          <p:cNvPr id="8" name="Marcador de contenido 7">
            <a:extLst>
              <a:ext uri="{FF2B5EF4-FFF2-40B4-BE49-F238E27FC236}">
                <a16:creationId xmlns:a16="http://schemas.microsoft.com/office/drawing/2014/main" id="{F6F73FA9-DCD4-DC2E-40AE-DB4A08A7014E}"/>
              </a:ext>
            </a:extLst>
          </p:cNvPr>
          <p:cNvGraphicFramePr>
            <a:graphicFrameLocks noGrp="1"/>
          </p:cNvGraphicFramePr>
          <p:nvPr>
            <p:ph sz="half" idx="1"/>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414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Pantalla de computadora con reloj&#10;&#10;Descripción generada automáticamente con confianza media">
            <a:extLst>
              <a:ext uri="{FF2B5EF4-FFF2-40B4-BE49-F238E27FC236}">
                <a16:creationId xmlns:a16="http://schemas.microsoft.com/office/drawing/2014/main" id="{EF0A694A-2F8A-D2DA-50BE-9E0660C2311D}"/>
              </a:ext>
            </a:extLst>
          </p:cNvPr>
          <p:cNvPicPr>
            <a:picLocks noChangeAspect="1"/>
          </p:cNvPicPr>
          <p:nvPr/>
        </p:nvPicPr>
        <p:blipFill rotWithShape="1">
          <a:blip r:embed="rId2">
            <a:alphaModFix amt="63000"/>
          </a:blip>
          <a:srcRect l="20726" t="21449" r="19563" b="23796"/>
          <a:stretch/>
        </p:blipFill>
        <p:spPr bwMode="auto">
          <a:xfrm>
            <a:off x="0" y="-28131"/>
            <a:ext cx="12192000" cy="6886131"/>
          </a:xfrm>
          <a:prstGeom prst="rect">
            <a:avLst/>
          </a:prstGeom>
          <a:ln>
            <a:noFill/>
          </a:ln>
          <a:extLst>
            <a:ext uri="{53640926-AAD7-44D8-BBD7-CCE9431645EC}">
              <a14:shadowObscured xmlns:a14="http://schemas.microsoft.com/office/drawing/2010/main"/>
            </a:ext>
          </a:extLst>
        </p:spPr>
      </p:pic>
      <p:sp>
        <p:nvSpPr>
          <p:cNvPr id="3" name="Título 2">
            <a:extLst>
              <a:ext uri="{FF2B5EF4-FFF2-40B4-BE49-F238E27FC236}">
                <a16:creationId xmlns:a16="http://schemas.microsoft.com/office/drawing/2014/main" id="{8EB9C525-360A-B76D-9637-D37D300F3803}"/>
              </a:ext>
            </a:extLst>
          </p:cNvPr>
          <p:cNvSpPr>
            <a:spLocks noGrp="1"/>
          </p:cNvSpPr>
          <p:nvPr>
            <p:ph type="title"/>
          </p:nvPr>
        </p:nvSpPr>
        <p:spPr>
          <a:xfrm>
            <a:off x="0" y="-1"/>
            <a:ext cx="5734594" cy="1332412"/>
          </a:xfrm>
          <a:solidFill>
            <a:schemeClr val="bg1"/>
          </a:solidFill>
        </p:spPr>
        <p:txBody>
          <a:bodyPr/>
          <a:lstStyle/>
          <a:p>
            <a:r>
              <a:rPr lang="es-ES" sz="2800" spc="0" dirty="0">
                <a:latin typeface="Arial" panose="020B0604020202020204" pitchFamily="34" charset="0"/>
                <a:cs typeface="Arial" panose="020B0604020202020204" pitchFamily="34" charset="0"/>
              </a:rPr>
              <a:t>Cartera  Común de Servicios del Sistema Nacional de Empleo</a:t>
            </a:r>
          </a:p>
        </p:txBody>
      </p:sp>
      <p:sp>
        <p:nvSpPr>
          <p:cNvPr id="4" name="Marcador de texto 3">
            <a:extLst>
              <a:ext uri="{FF2B5EF4-FFF2-40B4-BE49-F238E27FC236}">
                <a16:creationId xmlns:a16="http://schemas.microsoft.com/office/drawing/2014/main" id="{92045C3A-AB71-8273-6E48-2CE36B060C81}"/>
              </a:ext>
            </a:extLst>
          </p:cNvPr>
          <p:cNvSpPr>
            <a:spLocks noGrp="1"/>
          </p:cNvSpPr>
          <p:nvPr>
            <p:ph type="body" sz="quarter" idx="32"/>
          </p:nvPr>
        </p:nvSpPr>
        <p:spPr>
          <a:xfrm>
            <a:off x="5734594" y="-28131"/>
            <a:ext cx="6457406" cy="1360542"/>
          </a:xfrm>
        </p:spPr>
        <p:txBody>
          <a:bodyPr/>
          <a:lstStyle/>
          <a:p>
            <a:pPr>
              <a:lnSpc>
                <a:spcPct val="100000"/>
              </a:lnSpc>
              <a:spcBef>
                <a:spcPts val="0"/>
              </a:spcBef>
            </a:pPr>
            <a:r>
              <a:rPr lang="es-ES" dirty="0">
                <a:latin typeface="Arial" panose="020B0604020202020204" pitchFamily="34" charset="0"/>
                <a:cs typeface="Arial" panose="020B0604020202020204" pitchFamily="34" charset="0"/>
              </a:rPr>
              <a:t>Servicios de Orientación para el empleo personalizada, integral e inclusiva </a:t>
            </a:r>
          </a:p>
          <a:p>
            <a:pPr>
              <a:lnSpc>
                <a:spcPct val="100000"/>
              </a:lnSpc>
              <a:spcBef>
                <a:spcPts val="0"/>
              </a:spcBef>
            </a:pPr>
            <a:r>
              <a:rPr lang="es-ES" dirty="0">
                <a:latin typeface="Arial" panose="020B0604020202020204" pitchFamily="34" charset="0"/>
                <a:cs typeface="Arial" panose="020B0604020202020204" pitchFamily="34" charset="0"/>
              </a:rPr>
              <a:t>(Artículos 10 a 14)</a:t>
            </a:r>
          </a:p>
        </p:txBody>
      </p:sp>
      <p:sp>
        <p:nvSpPr>
          <p:cNvPr id="9" name="AutoShape 4">
            <a:extLst>
              <a:ext uri="{FF2B5EF4-FFF2-40B4-BE49-F238E27FC236}">
                <a16:creationId xmlns:a16="http://schemas.microsoft.com/office/drawing/2014/main" id="{517B1EB7-810F-04B6-B9DD-D00F94BCAA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14" name="CuadroTexto 13">
            <a:extLst>
              <a:ext uri="{FF2B5EF4-FFF2-40B4-BE49-F238E27FC236}">
                <a16:creationId xmlns:a16="http://schemas.microsoft.com/office/drawing/2014/main" id="{F3E79CC2-8C84-7D91-C939-264E2B036D61}"/>
              </a:ext>
            </a:extLst>
          </p:cNvPr>
          <p:cNvSpPr txBox="1"/>
          <p:nvPr/>
        </p:nvSpPr>
        <p:spPr>
          <a:xfrm>
            <a:off x="9200795" y="6371351"/>
            <a:ext cx="2559205" cy="486649"/>
          </a:xfrm>
          <a:prstGeom prst="rect">
            <a:avLst/>
          </a:prstGeom>
          <a:solidFill>
            <a:srgbClr val="7A7F85"/>
          </a:solidFill>
        </p:spPr>
        <p:txBody>
          <a:bodyPr wrap="square" rtlCol="0">
            <a:spAutoFit/>
          </a:bodyPr>
          <a:lstStyle/>
          <a:p>
            <a:endParaRPr lang="es-ES" dirty="0"/>
          </a:p>
        </p:txBody>
      </p:sp>
      <p:sp>
        <p:nvSpPr>
          <p:cNvPr id="15" name="CuadroTexto 14">
            <a:extLst>
              <a:ext uri="{FF2B5EF4-FFF2-40B4-BE49-F238E27FC236}">
                <a16:creationId xmlns:a16="http://schemas.microsoft.com/office/drawing/2014/main" id="{52DA5C45-7A51-1545-F91C-5FAD0849F9AA}"/>
              </a:ext>
            </a:extLst>
          </p:cNvPr>
          <p:cNvSpPr txBox="1"/>
          <p:nvPr/>
        </p:nvSpPr>
        <p:spPr>
          <a:xfrm>
            <a:off x="129539" y="2414067"/>
            <a:ext cx="3886201" cy="3693319"/>
          </a:xfrm>
          <a:prstGeom prst="rect">
            <a:avLst/>
          </a:prstGeom>
          <a:solidFill>
            <a:schemeClr val="bg1"/>
          </a:solidFill>
        </p:spPr>
        <p:txBody>
          <a:bodyPr wrap="square" rtlCol="0">
            <a:spAutoFit/>
          </a:bodyPr>
          <a:lstStyle/>
          <a:p>
            <a:r>
              <a:rPr lang="es-ES" b="1" dirty="0">
                <a:solidFill>
                  <a:srgbClr val="333399"/>
                </a:solidFill>
                <a:latin typeface="Arial" panose="020B0604020202020204" pitchFamily="34" charset="0"/>
                <a:cs typeface="Arial" panose="020B0604020202020204" pitchFamily="34" charset="0"/>
              </a:rPr>
              <a:t>PROPORCIONAN DE MANERA INTEGRAL A LA PERSONA DEMANDANTE DE EMPLEO</a:t>
            </a:r>
          </a:p>
          <a:p>
            <a:endParaRPr lang="es-ES" dirty="0">
              <a:solidFill>
                <a:srgbClr val="333399"/>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333399"/>
                </a:solidFill>
                <a:latin typeface="Arial" panose="020B0604020202020204" pitchFamily="34" charset="0"/>
                <a:cs typeface="Arial" panose="020B0604020202020204" pitchFamily="34" charset="0"/>
              </a:rPr>
              <a:t>Información</a:t>
            </a:r>
          </a:p>
          <a:p>
            <a:pPr marL="285750" indent="-285750">
              <a:buFont typeface="Wingdings" panose="05000000000000000000" pitchFamily="2" charset="2"/>
              <a:buChar char="ü"/>
            </a:pPr>
            <a:endParaRPr lang="es-ES" dirty="0">
              <a:solidFill>
                <a:srgbClr val="333399"/>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333399"/>
                </a:solidFill>
                <a:latin typeface="Arial" panose="020B0604020202020204" pitchFamily="34" charset="0"/>
                <a:cs typeface="Arial" panose="020B0604020202020204" pitchFamily="34" charset="0"/>
              </a:rPr>
              <a:t>Diagnóstico de la situación individual</a:t>
            </a:r>
          </a:p>
          <a:p>
            <a:pPr marL="285750" indent="-285750">
              <a:buFont typeface="Wingdings" panose="05000000000000000000" pitchFamily="2" charset="2"/>
              <a:buChar char="ü"/>
            </a:pPr>
            <a:endParaRPr lang="es-ES" dirty="0">
              <a:solidFill>
                <a:srgbClr val="333399"/>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333399"/>
                </a:solidFill>
                <a:latin typeface="Arial" panose="020B0604020202020204" pitchFamily="34" charset="0"/>
                <a:cs typeface="Arial" panose="020B0604020202020204" pitchFamily="34" charset="0"/>
              </a:rPr>
              <a:t>Asesoramiento</a:t>
            </a:r>
          </a:p>
          <a:p>
            <a:pPr marL="285750" indent="-285750">
              <a:buFont typeface="Wingdings" panose="05000000000000000000" pitchFamily="2" charset="2"/>
              <a:buChar char="ü"/>
            </a:pPr>
            <a:endParaRPr lang="es-ES" dirty="0">
              <a:solidFill>
                <a:srgbClr val="333399"/>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333399"/>
                </a:solidFill>
                <a:latin typeface="Arial" panose="020B0604020202020204" pitchFamily="34" charset="0"/>
                <a:cs typeface="Arial" panose="020B0604020202020204" pitchFamily="34" charset="0"/>
              </a:rPr>
              <a:t>Acompañamiento en las transiciones laborales</a:t>
            </a:r>
          </a:p>
        </p:txBody>
      </p:sp>
      <p:sp>
        <p:nvSpPr>
          <p:cNvPr id="16" name="CuadroTexto 15">
            <a:extLst>
              <a:ext uri="{FF2B5EF4-FFF2-40B4-BE49-F238E27FC236}">
                <a16:creationId xmlns:a16="http://schemas.microsoft.com/office/drawing/2014/main" id="{5128FDDA-3ADA-42CD-EAD7-0163B2D52352}"/>
              </a:ext>
            </a:extLst>
          </p:cNvPr>
          <p:cNvSpPr txBox="1"/>
          <p:nvPr/>
        </p:nvSpPr>
        <p:spPr>
          <a:xfrm>
            <a:off x="8031481" y="1897028"/>
            <a:ext cx="3886202" cy="3139321"/>
          </a:xfrm>
          <a:prstGeom prst="rect">
            <a:avLst/>
          </a:prstGeom>
          <a:solidFill>
            <a:schemeClr val="bg1"/>
          </a:solidFill>
        </p:spPr>
        <p:txBody>
          <a:bodyPr wrap="square" rtlCol="0">
            <a:spAutoFit/>
          </a:bodyPr>
          <a:lstStyle/>
          <a:p>
            <a:r>
              <a:rPr lang="es-ES" b="1" dirty="0">
                <a:solidFill>
                  <a:schemeClr val="accent5">
                    <a:lumMod val="75000"/>
                    <a:lumOff val="25000"/>
                  </a:schemeClr>
                </a:solidFill>
                <a:latin typeface="Arial" panose="020B0604020202020204" pitchFamily="34" charset="0"/>
                <a:cs typeface="Arial" panose="020B0604020202020204" pitchFamily="34" charset="0"/>
              </a:rPr>
              <a:t>COMPRENDEN LOS SIGUIENTES SERVICIOS GARANTIZADOS</a:t>
            </a:r>
          </a:p>
          <a:p>
            <a:endParaRPr lang="es-ES" dirty="0">
              <a:solidFill>
                <a:schemeClr val="accent5">
                  <a:lumMod val="75000"/>
                  <a:lumOff val="2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chemeClr val="accent5">
                    <a:lumMod val="75000"/>
                    <a:lumOff val="25000"/>
                  </a:schemeClr>
                </a:solidFill>
                <a:latin typeface="Arial" panose="020B0604020202020204" pitchFamily="34" charset="0"/>
                <a:cs typeface="Arial" panose="020B0604020202020204" pitchFamily="34" charset="0"/>
              </a:rPr>
              <a:t>Elaboración de un perfil individualizado</a:t>
            </a:r>
          </a:p>
          <a:p>
            <a:pPr marL="285750" indent="-285750">
              <a:buFont typeface="Wingdings" panose="05000000000000000000" pitchFamily="2" charset="2"/>
              <a:buChar char="ü"/>
            </a:pPr>
            <a:endParaRPr lang="es-ES" dirty="0">
              <a:solidFill>
                <a:schemeClr val="accent5">
                  <a:lumMod val="75000"/>
                  <a:lumOff val="2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chemeClr val="accent5">
                    <a:lumMod val="75000"/>
                    <a:lumOff val="25000"/>
                  </a:schemeClr>
                </a:solidFill>
                <a:latin typeface="Arial" panose="020B0604020202020204" pitchFamily="34" charset="0"/>
                <a:cs typeface="Arial" panose="020B0604020202020204" pitchFamily="34" charset="0"/>
              </a:rPr>
              <a:t>Tutorización individual, asesoramiento continuado y atención personalizada</a:t>
            </a:r>
          </a:p>
          <a:p>
            <a:pPr marL="285750" indent="-285750">
              <a:buFont typeface="Wingdings" panose="05000000000000000000" pitchFamily="2" charset="2"/>
              <a:buChar char="ü"/>
            </a:pPr>
            <a:endParaRPr lang="es-ES" dirty="0">
              <a:solidFill>
                <a:schemeClr val="accent5">
                  <a:lumMod val="75000"/>
                  <a:lumOff val="2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chemeClr val="accent5">
                    <a:lumMod val="75000"/>
                    <a:lumOff val="25000"/>
                  </a:schemeClr>
                </a:solidFill>
                <a:latin typeface="Arial" panose="020B0604020202020204" pitchFamily="34" charset="0"/>
                <a:cs typeface="Arial" panose="020B0604020202020204" pitchFamily="34" charset="0"/>
              </a:rPr>
              <a:t>Itinerario o plan personalizado</a:t>
            </a:r>
          </a:p>
        </p:txBody>
      </p:sp>
    </p:spTree>
    <p:extLst>
      <p:ext uri="{BB962C8B-B14F-4D97-AF65-F5344CB8AC3E}">
        <p14:creationId xmlns:p14="http://schemas.microsoft.com/office/powerpoint/2010/main" val="1282549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asesoramiento-personalizado-empresas-particulares">
            <a:extLst>
              <a:ext uri="{FF2B5EF4-FFF2-40B4-BE49-F238E27FC236}">
                <a16:creationId xmlns:a16="http://schemas.microsoft.com/office/drawing/2014/main" id="{80AB8A28-5120-3D81-225E-AB23EF21AC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1485" y="1013524"/>
            <a:ext cx="9590515" cy="5872606"/>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2">
            <a:extLst>
              <a:ext uri="{FF2B5EF4-FFF2-40B4-BE49-F238E27FC236}">
                <a16:creationId xmlns:a16="http://schemas.microsoft.com/office/drawing/2014/main" id="{8EB9C525-360A-B76D-9637-D37D300F3803}"/>
              </a:ext>
            </a:extLst>
          </p:cNvPr>
          <p:cNvSpPr>
            <a:spLocks noGrp="1"/>
          </p:cNvSpPr>
          <p:nvPr>
            <p:ph type="title"/>
          </p:nvPr>
        </p:nvSpPr>
        <p:spPr>
          <a:xfrm>
            <a:off x="0" y="-1"/>
            <a:ext cx="6248400" cy="1332412"/>
          </a:xfrm>
          <a:solidFill>
            <a:schemeClr val="bg1"/>
          </a:solidFill>
        </p:spPr>
        <p:txBody>
          <a:bodyPr/>
          <a:lstStyle/>
          <a:p>
            <a:r>
              <a:rPr lang="es-ES" sz="2800" spc="0" dirty="0">
                <a:latin typeface="Arial" panose="020B0604020202020204" pitchFamily="34" charset="0"/>
                <a:cs typeface="Arial" panose="020B0604020202020204" pitchFamily="34" charset="0"/>
              </a:rPr>
              <a:t>Cartera  Común de Servicios del Sistema Nacional de Empleo</a:t>
            </a:r>
          </a:p>
        </p:txBody>
      </p:sp>
      <p:sp>
        <p:nvSpPr>
          <p:cNvPr id="4" name="Marcador de texto 3">
            <a:extLst>
              <a:ext uri="{FF2B5EF4-FFF2-40B4-BE49-F238E27FC236}">
                <a16:creationId xmlns:a16="http://schemas.microsoft.com/office/drawing/2014/main" id="{92045C3A-AB71-8273-6E48-2CE36B060C81}"/>
              </a:ext>
            </a:extLst>
          </p:cNvPr>
          <p:cNvSpPr>
            <a:spLocks noGrp="1"/>
          </p:cNvSpPr>
          <p:nvPr>
            <p:ph type="body" sz="quarter" idx="32"/>
          </p:nvPr>
        </p:nvSpPr>
        <p:spPr>
          <a:xfrm>
            <a:off x="6096000" y="-1"/>
            <a:ext cx="6096000" cy="1332412"/>
          </a:xfrm>
        </p:spPr>
        <p:txBody>
          <a:bodyPr/>
          <a:lstStyle/>
          <a:p>
            <a:pPr>
              <a:lnSpc>
                <a:spcPct val="100000"/>
              </a:lnSpc>
              <a:spcBef>
                <a:spcPts val="0"/>
              </a:spcBef>
            </a:pPr>
            <a:r>
              <a:rPr lang="es-ES" sz="2000" dirty="0">
                <a:latin typeface="Arial" panose="020B0604020202020204" pitchFamily="34" charset="0"/>
                <a:cs typeface="Arial" panose="020B0604020202020204" pitchFamily="34" charset="0"/>
              </a:rPr>
              <a:t>Servicios de Intermediación, Colocación y Asesoramiento a Empresas</a:t>
            </a:r>
          </a:p>
          <a:p>
            <a:pPr>
              <a:lnSpc>
                <a:spcPct val="100000"/>
              </a:lnSpc>
              <a:spcBef>
                <a:spcPts val="0"/>
              </a:spcBef>
            </a:pPr>
            <a:r>
              <a:rPr lang="es-ES" sz="2000" dirty="0">
                <a:latin typeface="Arial" panose="020B0604020202020204" pitchFamily="34" charset="0"/>
                <a:cs typeface="Arial" panose="020B0604020202020204" pitchFamily="34" charset="0"/>
              </a:rPr>
              <a:t>(Artículos 15 a 22)</a:t>
            </a:r>
          </a:p>
        </p:txBody>
      </p:sp>
      <p:sp>
        <p:nvSpPr>
          <p:cNvPr id="6" name="Marcador de pie de página 5">
            <a:extLst>
              <a:ext uri="{FF2B5EF4-FFF2-40B4-BE49-F238E27FC236}">
                <a16:creationId xmlns:a16="http://schemas.microsoft.com/office/drawing/2014/main" id="{0C367863-33B2-1BFF-B1DF-354CFDC652D8}"/>
              </a:ext>
            </a:extLst>
          </p:cNvPr>
          <p:cNvSpPr>
            <a:spLocks noGrp="1"/>
          </p:cNvSpPr>
          <p:nvPr>
            <p:ph type="ftr" sz="quarter" idx="13"/>
          </p:nvPr>
        </p:nvSpPr>
        <p:spPr/>
        <p:txBody>
          <a:bodyPr/>
          <a:lstStyle/>
          <a:p>
            <a:pPr rtl="0"/>
            <a:r>
              <a:rPr lang="es-ES" noProof="0" dirty="0"/>
              <a:t>Agregue un pie de página</a:t>
            </a:r>
          </a:p>
        </p:txBody>
      </p:sp>
      <p:sp>
        <p:nvSpPr>
          <p:cNvPr id="9" name="AutoShape 4">
            <a:extLst>
              <a:ext uri="{FF2B5EF4-FFF2-40B4-BE49-F238E27FC236}">
                <a16:creationId xmlns:a16="http://schemas.microsoft.com/office/drawing/2014/main" id="{517B1EB7-810F-04B6-B9DD-D00F94BCAA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16" name="CuadroTexto 15">
            <a:extLst>
              <a:ext uri="{FF2B5EF4-FFF2-40B4-BE49-F238E27FC236}">
                <a16:creationId xmlns:a16="http://schemas.microsoft.com/office/drawing/2014/main" id="{5128FDDA-3ADA-42CD-EAD7-0163B2D52352}"/>
              </a:ext>
            </a:extLst>
          </p:cNvPr>
          <p:cNvSpPr txBox="1"/>
          <p:nvPr/>
        </p:nvSpPr>
        <p:spPr>
          <a:xfrm>
            <a:off x="-58240" y="1007598"/>
            <a:ext cx="5319449" cy="5878532"/>
          </a:xfrm>
          <a:prstGeom prst="rect">
            <a:avLst/>
          </a:prstGeom>
          <a:solidFill>
            <a:schemeClr val="bg1"/>
          </a:solidFill>
        </p:spPr>
        <p:txBody>
          <a:bodyPr wrap="square" rtlCol="0">
            <a:spAutoFit/>
          </a:bodyPr>
          <a:lstStyle/>
          <a:p>
            <a:endParaRPr lang="es-ES" sz="2000" b="1" dirty="0">
              <a:solidFill>
                <a:schemeClr val="accent5">
                  <a:lumMod val="75000"/>
                  <a:lumOff val="25000"/>
                </a:schemeClr>
              </a:solidFill>
              <a:latin typeface="Arial" panose="020B0604020202020204" pitchFamily="34" charset="0"/>
              <a:cs typeface="Arial" panose="020B0604020202020204" pitchFamily="34" charset="0"/>
            </a:endParaRPr>
          </a:p>
          <a:p>
            <a:r>
              <a:rPr lang="es-ES" sz="2000" b="1" dirty="0">
                <a:solidFill>
                  <a:srgbClr val="0000CC"/>
                </a:solidFill>
                <a:latin typeface="Arial" panose="020B0604020202020204" pitchFamily="34" charset="0"/>
                <a:cs typeface="Arial" panose="020B0604020202020204" pitchFamily="34" charset="0"/>
              </a:rPr>
              <a:t>COMPRENDEN LOS SIGUIENTES SERVICIOS GARANTIZADOS</a:t>
            </a:r>
          </a:p>
          <a:p>
            <a:endParaRPr lang="es-ES" sz="600" dirty="0">
              <a:solidFill>
                <a:srgbClr val="0000CC"/>
              </a:solidFill>
              <a:latin typeface="Arial" panose="020B0604020202020204" pitchFamily="34" charset="0"/>
              <a:cs typeface="Arial" panose="020B0604020202020204" pitchFamily="34" charset="0"/>
            </a:endParaRPr>
          </a:p>
          <a:p>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Gestión de las ofertas de empleo</a:t>
            </a:r>
          </a:p>
          <a:p>
            <a:endParaRPr lang="es-ES" sz="800"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Información y asesoramiento a la contratación y las medidas de apoyo a la misma.</a:t>
            </a:r>
          </a:p>
          <a:p>
            <a:pPr marL="285750" indent="-285750">
              <a:buFont typeface="Wingdings" panose="05000000000000000000" pitchFamily="2" charset="2"/>
              <a:buChar char="ü"/>
            </a:pPr>
            <a:endParaRPr lang="es-ES" sz="800"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Prospección y captación de ofertas de empleo.</a:t>
            </a:r>
          </a:p>
          <a:p>
            <a:pPr marL="285750" indent="-285750">
              <a:buFont typeface="Wingdings" panose="05000000000000000000" pitchFamily="2" charset="2"/>
              <a:buChar char="ü"/>
            </a:pPr>
            <a:endParaRPr lang="es-ES" sz="800"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Identificación de las necesidades de las empresas.</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Información y apoyo sobre procesos de comunicación de las contrataciones</a:t>
            </a:r>
          </a:p>
          <a:p>
            <a:pPr marL="285750" indent="-285750">
              <a:buFont typeface="Wingdings" panose="05000000000000000000" pitchFamily="2" charset="2"/>
              <a:buChar char="ü"/>
            </a:pPr>
            <a:endParaRPr lang="es-ES" sz="800"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Apoyo en los procesos de recolocación.</a:t>
            </a:r>
          </a:p>
          <a:p>
            <a:pPr marL="285750" indent="-285750">
              <a:buFont typeface="Wingdings" panose="05000000000000000000" pitchFamily="2" charset="2"/>
              <a:buChar char="ü"/>
            </a:pPr>
            <a:endParaRPr lang="es-ES" sz="800"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Información y asesoramiento sobre la difusión de ofertas en el ámbito de la UE a través de la Red EURES</a:t>
            </a:r>
          </a:p>
          <a:p>
            <a:pPr marL="285750" indent="-285750">
              <a:buFont typeface="Wingdings" panose="05000000000000000000" pitchFamily="2" charset="2"/>
              <a:buChar char="ü"/>
            </a:pPr>
            <a:endParaRPr lang="es-ES" dirty="0">
              <a:solidFill>
                <a:schemeClr val="accent5">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976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EB9C525-360A-B76D-9637-D37D300F3803}"/>
              </a:ext>
            </a:extLst>
          </p:cNvPr>
          <p:cNvSpPr>
            <a:spLocks noGrp="1"/>
          </p:cNvSpPr>
          <p:nvPr>
            <p:ph type="title"/>
          </p:nvPr>
        </p:nvSpPr>
        <p:spPr>
          <a:xfrm>
            <a:off x="0" y="-1"/>
            <a:ext cx="7010400" cy="1332412"/>
          </a:xfrm>
          <a:solidFill>
            <a:schemeClr val="bg1"/>
          </a:solidFill>
        </p:spPr>
        <p:txBody>
          <a:bodyPr/>
          <a:lstStyle/>
          <a:p>
            <a:r>
              <a:rPr lang="es-ES" sz="3200" spc="0" dirty="0">
                <a:latin typeface="Arial" panose="020B0604020202020204" pitchFamily="34" charset="0"/>
                <a:cs typeface="Arial" panose="020B0604020202020204" pitchFamily="34" charset="0"/>
              </a:rPr>
              <a:t>Cartera  Común de Servicios del </a:t>
            </a:r>
            <a:r>
              <a:rPr lang="es-ES" sz="2800" spc="0" dirty="0">
                <a:latin typeface="Arial" panose="020B0604020202020204" pitchFamily="34" charset="0"/>
                <a:cs typeface="Arial" panose="020B0604020202020204" pitchFamily="34" charset="0"/>
              </a:rPr>
              <a:t>Sistema</a:t>
            </a:r>
            <a:r>
              <a:rPr lang="es-ES" sz="3200" spc="0" dirty="0">
                <a:latin typeface="Arial" panose="020B0604020202020204" pitchFamily="34" charset="0"/>
                <a:cs typeface="Arial" panose="020B0604020202020204" pitchFamily="34" charset="0"/>
              </a:rPr>
              <a:t> Nacional de Empleo</a:t>
            </a:r>
          </a:p>
        </p:txBody>
      </p:sp>
      <p:sp>
        <p:nvSpPr>
          <p:cNvPr id="4" name="Marcador de texto 3">
            <a:extLst>
              <a:ext uri="{FF2B5EF4-FFF2-40B4-BE49-F238E27FC236}">
                <a16:creationId xmlns:a16="http://schemas.microsoft.com/office/drawing/2014/main" id="{92045C3A-AB71-8273-6E48-2CE36B060C81}"/>
              </a:ext>
            </a:extLst>
          </p:cNvPr>
          <p:cNvSpPr>
            <a:spLocks noGrp="1"/>
          </p:cNvSpPr>
          <p:nvPr>
            <p:ph type="body" sz="quarter" idx="32"/>
          </p:nvPr>
        </p:nvSpPr>
        <p:spPr>
          <a:xfrm>
            <a:off x="7010400" y="-1"/>
            <a:ext cx="5181599" cy="1332411"/>
          </a:xfrm>
        </p:spPr>
        <p:txBody>
          <a:bodyPr/>
          <a:lstStyle/>
          <a:p>
            <a:pPr>
              <a:lnSpc>
                <a:spcPct val="100000"/>
              </a:lnSpc>
              <a:spcBef>
                <a:spcPts val="0"/>
              </a:spcBef>
            </a:pPr>
            <a:r>
              <a:rPr lang="es-ES" sz="2400" dirty="0">
                <a:latin typeface="Arial" panose="020B0604020202020204" pitchFamily="34" charset="0"/>
                <a:cs typeface="Arial" panose="020B0604020202020204" pitchFamily="34" charset="0"/>
              </a:rPr>
              <a:t>Servicios de Formación en el Trabajo</a:t>
            </a:r>
          </a:p>
          <a:p>
            <a:pPr>
              <a:lnSpc>
                <a:spcPct val="100000"/>
              </a:lnSpc>
              <a:spcBef>
                <a:spcPts val="0"/>
              </a:spcBef>
            </a:pPr>
            <a:r>
              <a:rPr lang="es-ES" sz="2400" dirty="0">
                <a:latin typeface="Arial" panose="020B0604020202020204" pitchFamily="34" charset="0"/>
                <a:cs typeface="Arial" panose="020B0604020202020204" pitchFamily="34" charset="0"/>
              </a:rPr>
              <a:t>(Artículos 23 a 27)</a:t>
            </a:r>
          </a:p>
        </p:txBody>
      </p:sp>
      <p:sp>
        <p:nvSpPr>
          <p:cNvPr id="7" name="Marcador de número de diapositiva 6">
            <a:extLst>
              <a:ext uri="{FF2B5EF4-FFF2-40B4-BE49-F238E27FC236}">
                <a16:creationId xmlns:a16="http://schemas.microsoft.com/office/drawing/2014/main" id="{298BFF41-DD15-AC69-7B04-360C7F4E52AC}"/>
              </a:ext>
            </a:extLst>
          </p:cNvPr>
          <p:cNvSpPr>
            <a:spLocks noGrp="1"/>
          </p:cNvSpPr>
          <p:nvPr>
            <p:ph type="sldNum" sz="quarter" idx="33"/>
          </p:nvPr>
        </p:nvSpPr>
        <p:spPr/>
        <p:txBody>
          <a:bodyPr/>
          <a:lstStyle/>
          <a:p>
            <a:pPr rtl="0"/>
            <a:fld id="{19B51A1E-902D-48AF-9020-955120F399B6}" type="slidenum">
              <a:rPr lang="es-ES" noProof="0" smtClean="0"/>
              <a:pPr rtl="0"/>
              <a:t>15</a:t>
            </a:fld>
            <a:endParaRPr lang="es-ES" noProof="0" dirty="0"/>
          </a:p>
        </p:txBody>
      </p:sp>
      <p:sp>
        <p:nvSpPr>
          <p:cNvPr id="9" name="AutoShape 4">
            <a:extLst>
              <a:ext uri="{FF2B5EF4-FFF2-40B4-BE49-F238E27FC236}">
                <a16:creationId xmlns:a16="http://schemas.microsoft.com/office/drawing/2014/main" id="{517B1EB7-810F-04B6-B9DD-D00F94BCAA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14" name="CuadroTexto 13">
            <a:extLst>
              <a:ext uri="{FF2B5EF4-FFF2-40B4-BE49-F238E27FC236}">
                <a16:creationId xmlns:a16="http://schemas.microsoft.com/office/drawing/2014/main" id="{F3E79CC2-8C84-7D91-C939-264E2B036D61}"/>
              </a:ext>
            </a:extLst>
          </p:cNvPr>
          <p:cNvSpPr txBox="1"/>
          <p:nvPr/>
        </p:nvSpPr>
        <p:spPr>
          <a:xfrm>
            <a:off x="9200795" y="6399481"/>
            <a:ext cx="2559205" cy="486649"/>
          </a:xfrm>
          <a:prstGeom prst="rect">
            <a:avLst/>
          </a:prstGeom>
          <a:solidFill>
            <a:schemeClr val="bg1">
              <a:lumMod val="95000"/>
            </a:schemeClr>
          </a:solidFill>
        </p:spPr>
        <p:txBody>
          <a:bodyPr wrap="square" rtlCol="0">
            <a:spAutoFit/>
          </a:bodyPr>
          <a:lstStyle/>
          <a:p>
            <a:endParaRPr lang="es-ES" dirty="0"/>
          </a:p>
        </p:txBody>
      </p:sp>
      <p:sp>
        <p:nvSpPr>
          <p:cNvPr id="16" name="CuadroTexto 15">
            <a:extLst>
              <a:ext uri="{FF2B5EF4-FFF2-40B4-BE49-F238E27FC236}">
                <a16:creationId xmlns:a16="http://schemas.microsoft.com/office/drawing/2014/main" id="{5128FDDA-3ADA-42CD-EAD7-0163B2D52352}"/>
              </a:ext>
            </a:extLst>
          </p:cNvPr>
          <p:cNvSpPr txBox="1"/>
          <p:nvPr/>
        </p:nvSpPr>
        <p:spPr>
          <a:xfrm>
            <a:off x="6872551" y="1823172"/>
            <a:ext cx="5319449" cy="4893647"/>
          </a:xfrm>
          <a:prstGeom prst="rect">
            <a:avLst/>
          </a:prstGeom>
          <a:solidFill>
            <a:schemeClr val="bg1"/>
          </a:solidFill>
        </p:spPr>
        <p:txBody>
          <a:bodyPr wrap="square" rtlCol="0">
            <a:spAutoFit/>
          </a:bodyPr>
          <a:lstStyle/>
          <a:p>
            <a:endParaRPr lang="es-ES" sz="2000" b="1" dirty="0">
              <a:solidFill>
                <a:schemeClr val="accent5">
                  <a:lumMod val="75000"/>
                  <a:lumOff val="25000"/>
                </a:schemeClr>
              </a:solidFill>
              <a:latin typeface="Arial" panose="020B0604020202020204" pitchFamily="34" charset="0"/>
              <a:cs typeface="Arial" panose="020B0604020202020204" pitchFamily="34" charset="0"/>
            </a:endParaRPr>
          </a:p>
          <a:p>
            <a:r>
              <a:rPr lang="es-ES" sz="2000" b="1" dirty="0">
                <a:solidFill>
                  <a:srgbClr val="0000CC"/>
                </a:solidFill>
                <a:latin typeface="Arial" panose="020B0604020202020204" pitchFamily="34" charset="0"/>
                <a:cs typeface="Arial" panose="020B0604020202020204" pitchFamily="34" charset="0"/>
              </a:rPr>
              <a:t>COMPRENDEN LOS SIGUIENTES SERVICIOS GARANTIZADOS</a:t>
            </a:r>
          </a:p>
          <a:p>
            <a:endParaRPr lang="es-ES" dirty="0">
              <a:solidFill>
                <a:srgbClr val="0000CC"/>
              </a:solidFill>
              <a:latin typeface="Arial" panose="020B0604020202020204" pitchFamily="34" charset="0"/>
              <a:cs typeface="Arial" panose="020B0604020202020204" pitchFamily="34" charset="0"/>
            </a:endParaRPr>
          </a:p>
          <a:p>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Formación en el trabajo acorde a las necesidades de personas, empresas y entidades usuarias.</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Inscripción de centros y entidades de formación en el trabajo.</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Control, seguimiento y evaluación de la calidad de la formación en el trabajo</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Otros servicios de formación en el trabajo.</a:t>
            </a:r>
          </a:p>
          <a:p>
            <a:pPr marL="285750" indent="-285750">
              <a:buFont typeface="Wingdings" panose="05000000000000000000" pitchFamily="2" charset="2"/>
              <a:buChar char="ü"/>
            </a:pPr>
            <a:endParaRPr lang="es-ES" dirty="0">
              <a:solidFill>
                <a:schemeClr val="accent5">
                  <a:lumMod val="75000"/>
                  <a:lumOff val="25000"/>
                </a:schemeClr>
              </a:solidFill>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9B77DCE7-4EF4-3CC1-081F-3A6C038E0C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7162"/>
            <a:ext cx="6791090" cy="4532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478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EB9C525-360A-B76D-9637-D37D300F3803}"/>
              </a:ext>
            </a:extLst>
          </p:cNvPr>
          <p:cNvSpPr>
            <a:spLocks noGrp="1"/>
          </p:cNvSpPr>
          <p:nvPr>
            <p:ph type="title"/>
          </p:nvPr>
        </p:nvSpPr>
        <p:spPr>
          <a:xfrm>
            <a:off x="0" y="0"/>
            <a:ext cx="5734594" cy="1332412"/>
          </a:xfrm>
          <a:solidFill>
            <a:schemeClr val="bg1"/>
          </a:solidFill>
        </p:spPr>
        <p:txBody>
          <a:bodyPr/>
          <a:lstStyle/>
          <a:p>
            <a:r>
              <a:rPr lang="es-ES" sz="2800" spc="0" dirty="0">
                <a:latin typeface="Arial" panose="020B0604020202020204" pitchFamily="34" charset="0"/>
                <a:cs typeface="Arial" panose="020B0604020202020204" pitchFamily="34" charset="0"/>
              </a:rPr>
              <a:t>Cartera  Común de Servicios del Sistema Nacional de Empleo</a:t>
            </a:r>
          </a:p>
        </p:txBody>
      </p:sp>
      <p:sp>
        <p:nvSpPr>
          <p:cNvPr id="4" name="Marcador de texto 3">
            <a:extLst>
              <a:ext uri="{FF2B5EF4-FFF2-40B4-BE49-F238E27FC236}">
                <a16:creationId xmlns:a16="http://schemas.microsoft.com/office/drawing/2014/main" id="{92045C3A-AB71-8273-6E48-2CE36B060C81}"/>
              </a:ext>
            </a:extLst>
          </p:cNvPr>
          <p:cNvSpPr>
            <a:spLocks noGrp="1"/>
          </p:cNvSpPr>
          <p:nvPr>
            <p:ph type="body" sz="quarter" idx="32"/>
          </p:nvPr>
        </p:nvSpPr>
        <p:spPr>
          <a:xfrm>
            <a:off x="5442857" y="-28132"/>
            <a:ext cx="6749143" cy="1768525"/>
          </a:xfrm>
        </p:spPr>
        <p:txBody>
          <a:bodyPr/>
          <a:lstStyle/>
          <a:p>
            <a:pPr>
              <a:lnSpc>
                <a:spcPct val="100000"/>
              </a:lnSpc>
              <a:spcBef>
                <a:spcPts val="0"/>
              </a:spcBef>
            </a:pPr>
            <a:r>
              <a:rPr lang="es-ES" sz="2400" dirty="0"/>
              <a:t>Servicios de Asesoramiento para el autoempleo, el emprendimiento viable, y la dinamización del desarrollo económico local (Artículos 28 a 34)</a:t>
            </a:r>
          </a:p>
        </p:txBody>
      </p:sp>
      <p:sp>
        <p:nvSpPr>
          <p:cNvPr id="9" name="AutoShape 4">
            <a:extLst>
              <a:ext uri="{FF2B5EF4-FFF2-40B4-BE49-F238E27FC236}">
                <a16:creationId xmlns:a16="http://schemas.microsoft.com/office/drawing/2014/main" id="{517B1EB7-810F-04B6-B9DD-D00F94BCAA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sp>
        <p:nvSpPr>
          <p:cNvPr id="14" name="CuadroTexto 13">
            <a:extLst>
              <a:ext uri="{FF2B5EF4-FFF2-40B4-BE49-F238E27FC236}">
                <a16:creationId xmlns:a16="http://schemas.microsoft.com/office/drawing/2014/main" id="{F3E79CC2-8C84-7D91-C939-264E2B036D61}"/>
              </a:ext>
            </a:extLst>
          </p:cNvPr>
          <p:cNvSpPr txBox="1"/>
          <p:nvPr/>
        </p:nvSpPr>
        <p:spPr>
          <a:xfrm>
            <a:off x="9200795" y="6371351"/>
            <a:ext cx="2991205" cy="486649"/>
          </a:xfrm>
          <a:prstGeom prst="rect">
            <a:avLst/>
          </a:prstGeom>
          <a:solidFill>
            <a:schemeClr val="bg1">
              <a:lumMod val="95000"/>
            </a:schemeClr>
          </a:solidFill>
        </p:spPr>
        <p:txBody>
          <a:bodyPr wrap="square" rtlCol="0">
            <a:spAutoFit/>
          </a:bodyPr>
          <a:lstStyle/>
          <a:p>
            <a:endParaRPr lang="es-ES" dirty="0"/>
          </a:p>
        </p:txBody>
      </p:sp>
      <p:sp>
        <p:nvSpPr>
          <p:cNvPr id="16" name="CuadroTexto 15">
            <a:extLst>
              <a:ext uri="{FF2B5EF4-FFF2-40B4-BE49-F238E27FC236}">
                <a16:creationId xmlns:a16="http://schemas.microsoft.com/office/drawing/2014/main" id="{5128FDDA-3ADA-42CD-EAD7-0163B2D52352}"/>
              </a:ext>
            </a:extLst>
          </p:cNvPr>
          <p:cNvSpPr txBox="1"/>
          <p:nvPr/>
        </p:nvSpPr>
        <p:spPr>
          <a:xfrm>
            <a:off x="0" y="1439292"/>
            <a:ext cx="5319449" cy="4893647"/>
          </a:xfrm>
          <a:prstGeom prst="rect">
            <a:avLst/>
          </a:prstGeom>
          <a:solidFill>
            <a:schemeClr val="bg1"/>
          </a:solidFill>
        </p:spPr>
        <p:txBody>
          <a:bodyPr wrap="square" rtlCol="0">
            <a:spAutoFit/>
          </a:bodyPr>
          <a:lstStyle/>
          <a:p>
            <a:endParaRPr lang="es-ES" sz="2000" b="1" dirty="0">
              <a:solidFill>
                <a:schemeClr val="accent5">
                  <a:lumMod val="75000"/>
                  <a:lumOff val="25000"/>
                </a:schemeClr>
              </a:solidFill>
              <a:latin typeface="Arial" panose="020B0604020202020204" pitchFamily="34" charset="0"/>
              <a:cs typeface="Arial" panose="020B0604020202020204" pitchFamily="34" charset="0"/>
            </a:endParaRPr>
          </a:p>
          <a:p>
            <a:r>
              <a:rPr lang="es-ES" sz="2000" b="1" dirty="0">
                <a:solidFill>
                  <a:srgbClr val="0000CC"/>
                </a:solidFill>
                <a:latin typeface="Arial" panose="020B0604020202020204" pitchFamily="34" charset="0"/>
                <a:cs typeface="Arial" panose="020B0604020202020204" pitchFamily="34" charset="0"/>
              </a:rPr>
              <a:t>COMPRENDEN LOS SIGUIENTES SERVICIOS GARANTIZADOS</a:t>
            </a:r>
          </a:p>
          <a:p>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Asesoramiento para el autoempleo y el emprendimiento.</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Fomento de la economía social.</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Dinamización del desarrollo económico local</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Asesoramiento sobre ayudas a las iniciativas emprendedoras y de autoempleo.</a:t>
            </a:r>
          </a:p>
          <a:p>
            <a:pPr marL="285750" indent="-285750">
              <a:buFont typeface="Wingdings" panose="05000000000000000000" pitchFamily="2" charset="2"/>
              <a:buChar char="ü"/>
            </a:pPr>
            <a:endParaRPr lang="es-ES" dirty="0">
              <a:solidFill>
                <a:srgbClr val="0000CC"/>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s-ES" dirty="0">
                <a:solidFill>
                  <a:srgbClr val="0000CC"/>
                </a:solidFill>
                <a:latin typeface="Arial" panose="020B0604020202020204" pitchFamily="34" charset="0"/>
                <a:cs typeface="Arial" panose="020B0604020202020204" pitchFamily="34" charset="0"/>
              </a:rPr>
              <a:t>Asesoramiento sobre incentivos y medidas disponibles para el fomento de la contratación.</a:t>
            </a:r>
          </a:p>
          <a:p>
            <a:pPr marL="285750" indent="-285750">
              <a:buFont typeface="Wingdings" panose="05000000000000000000" pitchFamily="2" charset="2"/>
              <a:buChar char="ü"/>
            </a:pPr>
            <a:endParaRPr lang="es-ES" dirty="0">
              <a:solidFill>
                <a:schemeClr val="accent5">
                  <a:lumMod val="75000"/>
                  <a:lumOff val="25000"/>
                </a:schemeClr>
              </a:solidFill>
              <a:latin typeface="Arial" panose="020B0604020202020204" pitchFamily="34" charset="0"/>
              <a:cs typeface="Arial" panose="020B0604020202020204" pitchFamily="34" charset="0"/>
            </a:endParaRPr>
          </a:p>
        </p:txBody>
      </p:sp>
      <p:pic>
        <p:nvPicPr>
          <p:cNvPr id="6148" name="Picture 4" descr="Emprendimiento">
            <a:extLst>
              <a:ext uri="{FF2B5EF4-FFF2-40B4-BE49-F238E27FC236}">
                <a16:creationId xmlns:a16="http://schemas.microsoft.com/office/drawing/2014/main" id="{000E2D14-0721-9AC7-76C9-77B1CBF528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2191686"/>
            <a:ext cx="6248400" cy="416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801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401042FD-FDB3-88B7-C37F-1AC45FA21AB3}"/>
              </a:ext>
            </a:extLst>
          </p:cNvPr>
          <p:cNvSpPr txBox="1"/>
          <p:nvPr/>
        </p:nvSpPr>
        <p:spPr>
          <a:xfrm>
            <a:off x="8011887" y="6324600"/>
            <a:ext cx="4180114" cy="533400"/>
          </a:xfrm>
          <a:prstGeom prst="rect">
            <a:avLst/>
          </a:prstGeom>
          <a:solidFill>
            <a:schemeClr val="bg1"/>
          </a:solidFill>
        </p:spPr>
        <p:txBody>
          <a:bodyPr wrap="square" rtlCol="0">
            <a:spAutoFit/>
          </a:bodyPr>
          <a:lstStyle/>
          <a:p>
            <a:endParaRPr lang="es-ES" dirty="0"/>
          </a:p>
        </p:txBody>
      </p:sp>
      <p:sp>
        <p:nvSpPr>
          <p:cNvPr id="3" name="Título 2">
            <a:extLst>
              <a:ext uri="{FF2B5EF4-FFF2-40B4-BE49-F238E27FC236}">
                <a16:creationId xmlns:a16="http://schemas.microsoft.com/office/drawing/2014/main" id="{053505C6-F283-1AD6-61AA-67CE5FAFDD90}"/>
              </a:ext>
            </a:extLst>
          </p:cNvPr>
          <p:cNvSpPr>
            <a:spLocks noGrp="1"/>
          </p:cNvSpPr>
          <p:nvPr>
            <p:ph type="title"/>
          </p:nvPr>
        </p:nvSpPr>
        <p:spPr>
          <a:xfrm>
            <a:off x="432000" y="432000"/>
            <a:ext cx="5778300" cy="432000"/>
          </a:xfrm>
        </p:spPr>
        <p:txBody>
          <a:bodyPr vert="horz" lIns="0" tIns="0" rIns="0" bIns="0" rtlCol="0" anchor="ctr">
            <a:noAutofit/>
          </a:bodyPr>
          <a:lstStyle/>
          <a:p>
            <a:r>
              <a:rPr lang="es-ES" sz="2800" b="1" kern="1200" spc="0" dirty="0">
                <a:latin typeface="Arial" panose="020B0604020202020204" pitchFamily="34" charset="0"/>
                <a:cs typeface="Arial" panose="020B0604020202020204" pitchFamily="34" charset="0"/>
              </a:rPr>
              <a:t>Referencias específicas a Personas con Discapacidad</a:t>
            </a:r>
          </a:p>
        </p:txBody>
      </p:sp>
      <p:sp>
        <p:nvSpPr>
          <p:cNvPr id="5" name="Marcador de contenido 4">
            <a:extLst>
              <a:ext uri="{FF2B5EF4-FFF2-40B4-BE49-F238E27FC236}">
                <a16:creationId xmlns:a16="http://schemas.microsoft.com/office/drawing/2014/main" id="{B2ED8A66-EC09-8288-B885-2FDE31094791}"/>
              </a:ext>
            </a:extLst>
          </p:cNvPr>
          <p:cNvSpPr>
            <a:spLocks noGrp="1"/>
          </p:cNvSpPr>
          <p:nvPr>
            <p:ph type="body" sz="quarter" idx="12"/>
          </p:nvPr>
        </p:nvSpPr>
        <p:spPr>
          <a:xfrm>
            <a:off x="4125750" y="1273630"/>
            <a:ext cx="3886136" cy="5584370"/>
          </a:xfrm>
          <a:solidFill>
            <a:schemeClr val="accent6">
              <a:lumMod val="20000"/>
              <a:lumOff val="80000"/>
            </a:schemeClr>
          </a:solidFill>
        </p:spPr>
        <p:txBody>
          <a:bodyPr vert="horz" lIns="0" tIns="0" rIns="0" bIns="0" rtlCol="0">
            <a:normAutofit lnSpcReduction="10000"/>
          </a:bodyPr>
          <a:lstStyle/>
          <a:p>
            <a:endParaRPr lang="es-ES" sz="1500" dirty="0">
              <a:latin typeface="Arial" panose="020B0604020202020204" pitchFamily="34" charset="0"/>
              <a:cs typeface="Arial" panose="020B0604020202020204" pitchFamily="34" charset="0"/>
            </a:endParaRPr>
          </a:p>
          <a:p>
            <a:pPr marL="0" indent="0"/>
            <a:r>
              <a:rPr lang="es-ES" sz="1500" b="1" dirty="0">
                <a:latin typeface="Arial" panose="020B0604020202020204" pitchFamily="34" charset="0"/>
                <a:cs typeface="Arial" panose="020B0604020202020204" pitchFamily="34" charset="0"/>
              </a:rPr>
              <a:t>PRINCIPIOS</a:t>
            </a:r>
            <a:r>
              <a:rPr lang="es-ES" sz="1500" dirty="0">
                <a:latin typeface="Arial" panose="020B0604020202020204" pitchFamily="34" charset="0"/>
                <a:cs typeface="Arial" panose="020B0604020202020204" pitchFamily="34" charset="0"/>
              </a:rPr>
              <a:t> Art. 4 Igualdad y no discriminación por discapacidad en todos los servicios.</a:t>
            </a:r>
          </a:p>
          <a:p>
            <a:pPr marL="0" indent="0"/>
            <a:r>
              <a:rPr lang="es-ES" sz="1500" b="1" dirty="0">
                <a:latin typeface="Arial" panose="020B0604020202020204" pitchFamily="34" charset="0"/>
                <a:cs typeface="Arial" panose="020B0604020202020204" pitchFamily="34" charset="0"/>
              </a:rPr>
              <a:t>TRAMITACIÓN DEMANDA </a:t>
            </a:r>
          </a:p>
          <a:p>
            <a:pPr lvl="1"/>
            <a:r>
              <a:rPr lang="es-ES" sz="1500" dirty="0">
                <a:latin typeface="Arial" panose="020B0604020202020204" pitchFamily="34" charset="0"/>
                <a:cs typeface="Arial" panose="020B0604020202020204" pitchFamily="34" charset="0"/>
              </a:rPr>
              <a:t>Art. 9 Acreditación discapacidad o Incapacidad Permanente.</a:t>
            </a:r>
          </a:p>
          <a:p>
            <a:pPr lvl="1"/>
            <a:r>
              <a:rPr lang="es-ES" sz="1500" dirty="0">
                <a:latin typeface="Arial" panose="020B0604020202020204" pitchFamily="34" charset="0"/>
                <a:cs typeface="Arial" panose="020B0604020202020204" pitchFamily="34" charset="0"/>
              </a:rPr>
              <a:t>ART. 9.2.) Suspensión demanda por cuidado de persona con discapacidad a cargo de la demandante.</a:t>
            </a:r>
          </a:p>
          <a:p>
            <a:pPr marL="0" lvl="1" indent="0">
              <a:spcBef>
                <a:spcPts val="1000"/>
              </a:spcBef>
            </a:pPr>
            <a:r>
              <a:rPr lang="es-ES" sz="1500" b="1" dirty="0">
                <a:latin typeface="Arial" panose="020B0604020202020204" pitchFamily="34" charset="0"/>
                <a:cs typeface="Arial" panose="020B0604020202020204" pitchFamily="34" charset="0"/>
              </a:rPr>
              <a:t>ACCESIBILIDAD</a:t>
            </a:r>
            <a:r>
              <a:rPr lang="es-ES" sz="1500" dirty="0">
                <a:latin typeface="Arial" panose="020B0604020202020204" pitchFamily="34" charset="0"/>
                <a:cs typeface="Arial" panose="020B0604020202020204" pitchFamily="34" charset="0"/>
              </a:rPr>
              <a:t> Art. 11.2. Accesibilidad garantizada para todos los servicios, con los ajustes y apoyos para PCD.</a:t>
            </a:r>
          </a:p>
          <a:p>
            <a:pPr marL="0" lvl="1" indent="0">
              <a:spcBef>
                <a:spcPts val="1000"/>
              </a:spcBef>
            </a:pPr>
            <a:r>
              <a:rPr lang="es-ES" sz="1500" b="1" dirty="0">
                <a:latin typeface="Arial" panose="020B0604020202020204" pitchFamily="34" charset="0"/>
                <a:cs typeface="Arial" panose="020B0604020202020204" pitchFamily="34" charset="0"/>
              </a:rPr>
              <a:t>ELIMINACIÓN DE SESGOS Y ESTEOROTIPOS (DISCAPACIDAD) En la </a:t>
            </a:r>
            <a:r>
              <a:rPr lang="es-ES" sz="1500" dirty="0">
                <a:latin typeface="Arial" panose="020B0604020202020204" pitchFamily="34" charset="0"/>
                <a:cs typeface="Arial" panose="020B0604020202020204" pitchFamily="34" charset="0"/>
              </a:rPr>
              <a:t>Tutorización individual, asesoramiento continuado y atención personalizada, así como en el acuerdo de actividad suscrito entre el SPE y la persona usuaria Arts. 13 y 14: </a:t>
            </a:r>
          </a:p>
          <a:p>
            <a:pPr marL="0" lvl="1" indent="0">
              <a:spcBef>
                <a:spcPts val="1000"/>
              </a:spcBef>
            </a:pPr>
            <a:r>
              <a:rPr lang="es-ES" sz="1500" b="1" dirty="0">
                <a:solidFill>
                  <a:schemeClr val="tx1">
                    <a:lumMod val="75000"/>
                    <a:lumOff val="25000"/>
                  </a:schemeClr>
                </a:solidFill>
                <a:latin typeface="Arial" panose="020B0604020202020204" pitchFamily="34" charset="0"/>
                <a:cs typeface="Arial" panose="020B0604020202020204" pitchFamily="34" charset="0"/>
              </a:rPr>
              <a:t>GESTIÓN OFERTAS DE EMPLEO </a:t>
            </a:r>
            <a:r>
              <a:rPr lang="es-ES" sz="1500" dirty="0">
                <a:solidFill>
                  <a:schemeClr val="tx1">
                    <a:lumMod val="75000"/>
                    <a:lumOff val="25000"/>
                  </a:schemeClr>
                </a:solidFill>
                <a:latin typeface="Arial" panose="020B0604020202020204" pitchFamily="34" charset="0"/>
                <a:cs typeface="Arial" panose="020B0604020202020204" pitchFamily="34" charset="0"/>
              </a:rPr>
              <a:t>(Art. 16.4.) Posibilidad de incluir preferencia por candidaturas de PCD u otro colectivo prioritario.</a:t>
            </a:r>
          </a:p>
          <a:p>
            <a:pPr marL="0" lvl="1" indent="0">
              <a:spcBef>
                <a:spcPts val="1000"/>
              </a:spcBef>
            </a:pPr>
            <a:endParaRPr lang="es-ES" sz="1500" dirty="0">
              <a:latin typeface="Arial" panose="020B0604020202020204" pitchFamily="34" charset="0"/>
              <a:cs typeface="Arial" panose="020B0604020202020204" pitchFamily="34" charset="0"/>
            </a:endParaRPr>
          </a:p>
          <a:p>
            <a:endParaRPr lang="es-ES" sz="1500" dirty="0">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0FBEDD16-1178-E1EE-F831-5483F0FA67FF}"/>
              </a:ext>
            </a:extLst>
          </p:cNvPr>
          <p:cNvSpPr txBox="1"/>
          <p:nvPr/>
        </p:nvSpPr>
        <p:spPr>
          <a:xfrm>
            <a:off x="8011886" y="1273629"/>
            <a:ext cx="4044614" cy="5584370"/>
          </a:xfrm>
          <a:prstGeom prst="rect">
            <a:avLst/>
          </a:prstGeom>
          <a:solidFill>
            <a:schemeClr val="accent3">
              <a:lumMod val="40000"/>
              <a:lumOff val="60000"/>
            </a:schemeClr>
          </a:solidFill>
        </p:spPr>
        <p:txBody>
          <a:bodyPr vert="horz" lIns="0" tIns="0" rIns="0" bIns="0" rtlCol="0">
            <a:noAutofit/>
          </a:bodyPr>
          <a:lstStyle/>
          <a:p>
            <a:pPr marL="266700" lvl="1" indent="-266700">
              <a:lnSpc>
                <a:spcPct val="90000"/>
              </a:lnSpc>
              <a:spcBef>
                <a:spcPts val="1000"/>
              </a:spcBef>
              <a:buFont typeface="Arial" panose="020B0604020202020204" pitchFamily="34" charset="0"/>
              <a:buChar char="•"/>
            </a:pPr>
            <a:r>
              <a:rPr lang="es-ES" sz="1500" b="1" dirty="0">
                <a:solidFill>
                  <a:schemeClr val="tx1">
                    <a:lumMod val="75000"/>
                    <a:lumOff val="25000"/>
                  </a:schemeClr>
                </a:solidFill>
                <a:latin typeface="Arial" panose="020B0604020202020204" pitchFamily="34" charset="0"/>
                <a:cs typeface="Arial" panose="020B0604020202020204" pitchFamily="34" charset="0"/>
              </a:rPr>
              <a:t>INFORMACIÓN A LAS EMPRESAS (+50)</a:t>
            </a:r>
            <a:r>
              <a:rPr lang="es-ES" sz="1500" dirty="0">
                <a:solidFill>
                  <a:schemeClr val="tx1">
                    <a:lumMod val="75000"/>
                    <a:lumOff val="25000"/>
                  </a:schemeClr>
                </a:solidFill>
                <a:latin typeface="Arial" panose="020B0604020202020204" pitchFamily="34" charset="0"/>
                <a:cs typeface="Arial" panose="020B0604020202020204" pitchFamily="34" charset="0"/>
              </a:rPr>
              <a:t> Cuota de Reserva 2% contratación PCD, la autorización de excepcionalidad y las medidas alternativas. </a:t>
            </a:r>
          </a:p>
          <a:p>
            <a:pPr marL="266700" lvl="1" indent="-266700">
              <a:lnSpc>
                <a:spcPct val="90000"/>
              </a:lnSpc>
              <a:spcBef>
                <a:spcPts val="1000"/>
              </a:spcBef>
              <a:buFont typeface="Arial" panose="020B0604020202020204" pitchFamily="34" charset="0"/>
              <a:buChar char="•"/>
            </a:pPr>
            <a:r>
              <a:rPr lang="es-ES" sz="1500" b="1" dirty="0">
                <a:solidFill>
                  <a:schemeClr val="tx1">
                    <a:lumMod val="75000"/>
                    <a:lumOff val="25000"/>
                  </a:schemeClr>
                </a:solidFill>
                <a:latin typeface="Arial" panose="020B0604020202020204" pitchFamily="34" charset="0"/>
                <a:cs typeface="Arial" panose="020B0604020202020204" pitchFamily="34" charset="0"/>
              </a:rPr>
              <a:t>EXPEDIENTE LABORAL PERSONALIZADO ÚNICO </a:t>
            </a:r>
            <a:r>
              <a:rPr lang="es-ES" sz="1500" dirty="0">
                <a:solidFill>
                  <a:schemeClr val="tx1">
                    <a:lumMod val="75000"/>
                    <a:lumOff val="25000"/>
                  </a:schemeClr>
                </a:solidFill>
                <a:latin typeface="Arial" panose="020B0604020202020204" pitchFamily="34" charset="0"/>
                <a:cs typeface="Arial" panose="020B0604020202020204" pitchFamily="34" charset="0"/>
              </a:rPr>
              <a:t>(Art. 42) inclusión información sobre discapacidad de persona usuaria</a:t>
            </a:r>
          </a:p>
          <a:p>
            <a:pPr marL="266700" lvl="1" indent="-266700">
              <a:lnSpc>
                <a:spcPct val="90000"/>
              </a:lnSpc>
              <a:spcBef>
                <a:spcPts val="1000"/>
              </a:spcBef>
              <a:buFont typeface="Arial" panose="020B0604020202020204" pitchFamily="34" charset="0"/>
              <a:buChar char="•"/>
            </a:pPr>
            <a:r>
              <a:rPr lang="es-ES" sz="1500" b="1" dirty="0">
                <a:solidFill>
                  <a:schemeClr val="tx1">
                    <a:lumMod val="75000"/>
                    <a:lumOff val="25000"/>
                  </a:schemeClr>
                </a:solidFill>
                <a:latin typeface="Arial" panose="020B0604020202020204" pitchFamily="34" charset="0"/>
                <a:cs typeface="Arial" panose="020B0604020202020204" pitchFamily="34" charset="0"/>
              </a:rPr>
              <a:t>CANAL PRESENCIAL O DIGITAL ALTERNATIVO </a:t>
            </a:r>
            <a:r>
              <a:rPr lang="es-ES" sz="1500" dirty="0">
                <a:solidFill>
                  <a:schemeClr val="tx1">
                    <a:lumMod val="75000"/>
                    <a:lumOff val="25000"/>
                  </a:schemeClr>
                </a:solidFill>
                <a:latin typeface="Arial" panose="020B0604020202020204" pitchFamily="34" charset="0"/>
                <a:cs typeface="Arial" panose="020B0604020202020204" pitchFamily="34" charset="0"/>
              </a:rPr>
              <a:t>(Art. 43) para asegurar la accesibilidad a los servicios.</a:t>
            </a:r>
          </a:p>
          <a:p>
            <a:pPr marL="266700" lvl="1" indent="-266700">
              <a:lnSpc>
                <a:spcPct val="90000"/>
              </a:lnSpc>
              <a:spcBef>
                <a:spcPts val="1000"/>
              </a:spcBef>
              <a:buFont typeface="Arial" panose="020B0604020202020204" pitchFamily="34" charset="0"/>
              <a:buChar char="•"/>
            </a:pPr>
            <a:r>
              <a:rPr lang="es-ES" sz="1500" b="1" dirty="0">
                <a:solidFill>
                  <a:schemeClr val="tx1">
                    <a:lumMod val="75000"/>
                    <a:lumOff val="25000"/>
                  </a:schemeClr>
                </a:solidFill>
                <a:latin typeface="Arial" panose="020B0604020202020204" pitchFamily="34" charset="0"/>
                <a:cs typeface="Arial" panose="020B0604020202020204" pitchFamily="34" charset="0"/>
              </a:rPr>
              <a:t>PERSONAS CON DISCAPACIDAD </a:t>
            </a:r>
            <a:r>
              <a:rPr lang="es-ES" sz="1500" dirty="0">
                <a:solidFill>
                  <a:schemeClr val="tx1">
                    <a:lumMod val="75000"/>
                    <a:lumOff val="25000"/>
                  </a:schemeClr>
                </a:solidFill>
                <a:latin typeface="Arial" panose="020B0604020202020204" pitchFamily="34" charset="0"/>
                <a:cs typeface="Arial" panose="020B0604020202020204" pitchFamily="34" charset="0"/>
              </a:rPr>
              <a:t>(Disp. Adicional cuarta) Los servicios públicos asegurarán el diseño de itinerarios personalizados de empleo que combinen las diferentes medidas y políticas, ajustadas a al perfil profesional de las personas con discapacidad y sus necesidades específicas.</a:t>
            </a:r>
          </a:p>
          <a:p>
            <a:pPr marL="266700" lvl="1" indent="-266700">
              <a:lnSpc>
                <a:spcPct val="90000"/>
              </a:lnSpc>
              <a:spcBef>
                <a:spcPts val="1000"/>
              </a:spcBef>
              <a:buFont typeface="Arial" panose="020B0604020202020204" pitchFamily="34" charset="0"/>
              <a:buChar char="•"/>
            </a:pPr>
            <a:r>
              <a:rPr lang="es-ES" sz="1500" b="1" dirty="0">
                <a:solidFill>
                  <a:schemeClr val="tx1">
                    <a:lumMod val="75000"/>
                    <a:lumOff val="25000"/>
                  </a:schemeClr>
                </a:solidFill>
                <a:latin typeface="Arial" panose="020B0604020202020204" pitchFamily="34" charset="0"/>
                <a:cs typeface="Arial" panose="020B0604020202020204" pitchFamily="34" charset="0"/>
              </a:rPr>
              <a:t>MICROCREDENCIALES</a:t>
            </a:r>
            <a:r>
              <a:rPr lang="es-ES" sz="1500" dirty="0">
                <a:solidFill>
                  <a:schemeClr val="tx1">
                    <a:lumMod val="75000"/>
                    <a:lumOff val="25000"/>
                  </a:schemeClr>
                </a:solidFill>
                <a:latin typeface="Arial" panose="020B0604020202020204" pitchFamily="34" charset="0"/>
                <a:cs typeface="Arial" panose="020B0604020202020204" pitchFamily="34" charset="0"/>
              </a:rPr>
              <a:t> (Disp. Adicional sexta). Las microcredenciales podrán actualizar y mejorar las capacidades de (…) personas con discapacidad.</a:t>
            </a:r>
          </a:p>
        </p:txBody>
      </p:sp>
      <p:pic>
        <p:nvPicPr>
          <p:cNvPr id="2054" name="Picture 6" descr="INFORME | Día Internacional de las Personas Sordas | La Voz del Tajo">
            <a:extLst>
              <a:ext uri="{FF2B5EF4-FFF2-40B4-BE49-F238E27FC236}">
                <a16:creationId xmlns:a16="http://schemas.microsoft.com/office/drawing/2014/main" id="{2253015D-B0DE-C38F-652E-BFAD6BFC466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300" y="2046516"/>
            <a:ext cx="4032250" cy="3523792"/>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E5841FF2-8457-38D8-9F43-BE669D7582D7}"/>
              </a:ext>
            </a:extLst>
          </p:cNvPr>
          <p:cNvSpPr txBox="1"/>
          <p:nvPr/>
        </p:nvSpPr>
        <p:spPr>
          <a:xfrm>
            <a:off x="-1" y="6342943"/>
            <a:ext cx="4125749" cy="515057"/>
          </a:xfrm>
          <a:prstGeom prst="rect">
            <a:avLst/>
          </a:prstGeom>
          <a:solidFill>
            <a:schemeClr val="bg1"/>
          </a:solidFill>
        </p:spPr>
        <p:txBody>
          <a:bodyPr wrap="square" rtlCol="0">
            <a:spAutoFit/>
          </a:bodyPr>
          <a:lstStyle/>
          <a:p>
            <a:endParaRPr lang="es-ES" dirty="0"/>
          </a:p>
        </p:txBody>
      </p:sp>
    </p:spTree>
    <p:extLst>
      <p:ext uri="{BB962C8B-B14F-4D97-AF65-F5344CB8AC3E}">
        <p14:creationId xmlns:p14="http://schemas.microsoft.com/office/powerpoint/2010/main" val="1690602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descr="Escritorio con un ordenador, un teléfono, libros, etc.">
            <a:extLst>
              <a:ext uri="{FF2B5EF4-FFF2-40B4-BE49-F238E27FC236}">
                <a16:creationId xmlns:a16="http://schemas.microsoft.com/office/drawing/2014/main" id="{2E7ADBC3-DECA-9F4C-9289-9E43C727592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1" y="0"/>
            <a:ext cx="12192001" cy="6803351"/>
          </a:xfrm>
        </p:spPr>
      </p:pic>
      <p:sp>
        <p:nvSpPr>
          <p:cNvPr id="3" name="Título 2">
            <a:extLst>
              <a:ext uri="{FF2B5EF4-FFF2-40B4-BE49-F238E27FC236}">
                <a16:creationId xmlns:a16="http://schemas.microsoft.com/office/drawing/2014/main" id="{200B3D2B-613A-41BE-987D-E6A1324B456D}"/>
              </a:ext>
            </a:extLst>
          </p:cNvPr>
          <p:cNvSpPr>
            <a:spLocks noGrp="1"/>
          </p:cNvSpPr>
          <p:nvPr>
            <p:ph type="ctrTitle"/>
          </p:nvPr>
        </p:nvSpPr>
        <p:spPr>
          <a:xfrm>
            <a:off x="-2" y="0"/>
            <a:ext cx="5410202" cy="1247140"/>
          </a:xfrm>
        </p:spPr>
        <p:txBody>
          <a:bodyPr rtlCol="0"/>
          <a:lstStyle/>
          <a:p>
            <a:pPr rtl="0"/>
            <a:r>
              <a:rPr lang="es-ES" sz="3200" spc="0" dirty="0">
                <a:latin typeface="Arial" panose="020B0604020202020204" pitchFamily="34" charset="0"/>
                <a:cs typeface="Arial" panose="020B0604020202020204" pitchFamily="34" charset="0"/>
              </a:rPr>
              <a:t>Referencias a Entidades Colaboradoras</a:t>
            </a:r>
          </a:p>
        </p:txBody>
      </p:sp>
      <p:graphicFrame>
        <p:nvGraphicFramePr>
          <p:cNvPr id="7" name="Diagrama 6">
            <a:extLst>
              <a:ext uri="{FF2B5EF4-FFF2-40B4-BE49-F238E27FC236}">
                <a16:creationId xmlns:a16="http://schemas.microsoft.com/office/drawing/2014/main" id="{7AA8B19C-5712-E2DE-CDDB-5F1B60CF3B02}"/>
              </a:ext>
            </a:extLst>
          </p:cNvPr>
          <p:cNvGraphicFramePr/>
          <p:nvPr/>
        </p:nvGraphicFramePr>
        <p:xfrm>
          <a:off x="237240" y="1247141"/>
          <a:ext cx="11717518" cy="53921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60458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C16F7-2216-58D8-5A19-8403A8EE3D2A}"/>
            </a:ext>
          </a:extLst>
        </p:cNvPr>
        <p:cNvGrpSpPr/>
        <p:nvPr/>
      </p:nvGrpSpPr>
      <p:grpSpPr>
        <a:xfrm>
          <a:off x="0" y="0"/>
          <a:ext cx="0" cy="0"/>
          <a:chOff x="0" y="0"/>
          <a:chExt cx="0" cy="0"/>
        </a:xfrm>
      </p:grpSpPr>
      <p:pic>
        <p:nvPicPr>
          <p:cNvPr id="12" name="Marcador de posición de imagen 11" descr="Manos que se unen en un círculo">
            <a:extLst>
              <a:ext uri="{FF2B5EF4-FFF2-40B4-BE49-F238E27FC236}">
                <a16:creationId xmlns:a16="http://schemas.microsoft.com/office/drawing/2014/main" id="{CD194CE6-1E90-B4F9-7CAF-3728757CFAE1}"/>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l="17925" r="15580" b="2"/>
          <a:stretch/>
        </p:blipFill>
        <p:spPr>
          <a:xfrm>
            <a:off x="20" y="-1"/>
            <a:ext cx="6095980" cy="6371351"/>
          </a:xfrm>
          <a:noFill/>
        </p:spPr>
      </p:pic>
      <p:sp>
        <p:nvSpPr>
          <p:cNvPr id="3" name="Título 2">
            <a:extLst>
              <a:ext uri="{FF2B5EF4-FFF2-40B4-BE49-F238E27FC236}">
                <a16:creationId xmlns:a16="http://schemas.microsoft.com/office/drawing/2014/main" id="{31E5C100-BFD8-1C8D-109B-CF9BF9F62981}"/>
              </a:ext>
            </a:extLst>
          </p:cNvPr>
          <p:cNvSpPr>
            <a:spLocks noGrp="1"/>
          </p:cNvSpPr>
          <p:nvPr>
            <p:ph type="title"/>
          </p:nvPr>
        </p:nvSpPr>
        <p:spPr>
          <a:xfrm>
            <a:off x="5118100" y="1869795"/>
            <a:ext cx="6641900" cy="1124345"/>
          </a:xfrm>
        </p:spPr>
        <p:txBody>
          <a:bodyPr rtlCol="0" anchor="ctr">
            <a:normAutofit fontScale="90000"/>
          </a:bodyPr>
          <a:lstStyle/>
          <a:p>
            <a:pPr rtl="0"/>
            <a:br>
              <a:rPr lang="es-ES" sz="3600" spc="0" dirty="0">
                <a:latin typeface="Arial" panose="020B0604020202020204" pitchFamily="34" charset="0"/>
                <a:cs typeface="Arial" panose="020B0604020202020204" pitchFamily="34" charset="0"/>
              </a:rPr>
            </a:br>
            <a:r>
              <a:rPr lang="es-ES" sz="3600" spc="0" dirty="0">
                <a:latin typeface="Arial" panose="020B0604020202020204" pitchFamily="34" charset="0"/>
                <a:cs typeface="Arial" panose="020B0604020202020204" pitchFamily="34" charset="0"/>
              </a:rPr>
              <a:t>XVI CONVENIO COLECTIVO</a:t>
            </a:r>
            <a:br>
              <a:rPr lang="es-ES" sz="2900" dirty="0"/>
            </a:br>
            <a:endParaRPr lang="es-ES" sz="2900" dirty="0"/>
          </a:p>
        </p:txBody>
      </p:sp>
      <p:sp>
        <p:nvSpPr>
          <p:cNvPr id="6" name="Rectángulo 5">
            <a:extLst>
              <a:ext uri="{FF2B5EF4-FFF2-40B4-BE49-F238E27FC236}">
                <a16:creationId xmlns:a16="http://schemas.microsoft.com/office/drawing/2014/main" id="{DFA93067-446C-42D3-CC53-891A4C7AB508}"/>
              </a:ext>
            </a:extLst>
          </p:cNvPr>
          <p:cNvSpPr/>
          <p:nvPr/>
        </p:nvSpPr>
        <p:spPr>
          <a:xfrm>
            <a:off x="0" y="6294474"/>
            <a:ext cx="12191979" cy="563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66258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46A0265B-3936-00B5-B50A-957086FF9137}"/>
              </a:ext>
            </a:extLst>
          </p:cNvPr>
          <p:cNvPicPr>
            <a:picLocks noChangeAspect="1"/>
          </p:cNvPicPr>
          <p:nvPr/>
        </p:nvPicPr>
        <p:blipFill>
          <a:blip r:embed="rId2"/>
          <a:stretch>
            <a:fillRect/>
          </a:stretch>
        </p:blipFill>
        <p:spPr>
          <a:xfrm>
            <a:off x="-20180" y="773922"/>
            <a:ext cx="6105611" cy="4287176"/>
          </a:xfrm>
          <a:prstGeom prst="rect">
            <a:avLst/>
          </a:prstGeom>
        </p:spPr>
      </p:pic>
      <p:pic>
        <p:nvPicPr>
          <p:cNvPr id="8" name="Imagen 7">
            <a:extLst>
              <a:ext uri="{FF2B5EF4-FFF2-40B4-BE49-F238E27FC236}">
                <a16:creationId xmlns:a16="http://schemas.microsoft.com/office/drawing/2014/main" id="{3C27D62C-9F14-FF7C-8F0B-D564A3A257BE}"/>
              </a:ext>
            </a:extLst>
          </p:cNvPr>
          <p:cNvPicPr>
            <a:picLocks noChangeAspect="1"/>
          </p:cNvPicPr>
          <p:nvPr/>
        </p:nvPicPr>
        <p:blipFill>
          <a:blip r:embed="rId3"/>
          <a:stretch>
            <a:fillRect/>
          </a:stretch>
        </p:blipFill>
        <p:spPr>
          <a:xfrm>
            <a:off x="6106570" y="2764584"/>
            <a:ext cx="6085430" cy="4104167"/>
          </a:xfrm>
          <a:prstGeom prst="rect">
            <a:avLst/>
          </a:prstGeom>
        </p:spPr>
      </p:pic>
      <p:sp>
        <p:nvSpPr>
          <p:cNvPr id="2" name="CuadroTexto 1">
            <a:extLst>
              <a:ext uri="{FF2B5EF4-FFF2-40B4-BE49-F238E27FC236}">
                <a16:creationId xmlns:a16="http://schemas.microsoft.com/office/drawing/2014/main" id="{E9A77601-FD37-77A4-5D54-20FE94687305}"/>
              </a:ext>
            </a:extLst>
          </p:cNvPr>
          <p:cNvSpPr txBox="1"/>
          <p:nvPr/>
        </p:nvSpPr>
        <p:spPr>
          <a:xfrm>
            <a:off x="425302" y="233214"/>
            <a:ext cx="5670698" cy="646331"/>
          </a:xfrm>
          <a:prstGeom prst="rect">
            <a:avLst/>
          </a:prstGeom>
          <a:solidFill>
            <a:schemeClr val="bg1"/>
          </a:solidFill>
        </p:spPr>
        <p:txBody>
          <a:bodyPr wrap="square" rtlCol="0">
            <a:spAutoFit/>
          </a:bodyPr>
          <a:lstStyle/>
          <a:p>
            <a:r>
              <a:rPr lang="es-ES" dirty="0">
                <a:latin typeface="Arial" panose="020B0604020202020204" pitchFamily="34" charset="0"/>
                <a:cs typeface="Arial" panose="020B0604020202020204" pitchFamily="34" charset="0"/>
              </a:rPr>
              <a:t>Tasa de actividad, empleo y paro Personas con Discapacidad 2021-2022-2023</a:t>
            </a:r>
          </a:p>
        </p:txBody>
      </p:sp>
      <p:sp>
        <p:nvSpPr>
          <p:cNvPr id="3" name="CuadroTexto 2">
            <a:extLst>
              <a:ext uri="{FF2B5EF4-FFF2-40B4-BE49-F238E27FC236}">
                <a16:creationId xmlns:a16="http://schemas.microsoft.com/office/drawing/2014/main" id="{C9F6D7A8-0890-E249-1B4F-A0C26744C8C5}"/>
              </a:ext>
            </a:extLst>
          </p:cNvPr>
          <p:cNvSpPr txBox="1"/>
          <p:nvPr/>
        </p:nvSpPr>
        <p:spPr>
          <a:xfrm>
            <a:off x="6538424" y="1171049"/>
            <a:ext cx="3248363" cy="923330"/>
          </a:xfrm>
          <a:prstGeom prst="rect">
            <a:avLst/>
          </a:prstGeom>
          <a:solidFill>
            <a:schemeClr val="bg1"/>
          </a:solidFill>
        </p:spPr>
        <p:txBody>
          <a:bodyPr wrap="square" rtlCol="0">
            <a:spAutoFit/>
          </a:bodyPr>
          <a:lstStyle/>
          <a:p>
            <a:r>
              <a:rPr lang="es-ES" dirty="0">
                <a:latin typeface="Arial" panose="020B0604020202020204" pitchFamily="34" charset="0"/>
                <a:cs typeface="Arial" panose="020B0604020202020204" pitchFamily="34" charset="0"/>
              </a:rPr>
              <a:t>Tasa de actividad y empleo Personas con Discapacidad Auditiva 2021-2022-2023</a:t>
            </a:r>
          </a:p>
        </p:txBody>
      </p:sp>
      <p:pic>
        <p:nvPicPr>
          <p:cNvPr id="1030" name="Picture 6">
            <a:extLst>
              <a:ext uri="{FF2B5EF4-FFF2-40B4-BE49-F238E27FC236}">
                <a16:creationId xmlns:a16="http://schemas.microsoft.com/office/drawing/2014/main" id="{DAA5C987-8A0F-35CF-69BD-BC6FC99A47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86787" y="556379"/>
            <a:ext cx="1979911" cy="197991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79389DB-9E4C-C816-C07B-3A8A8A0A50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3097" b="25531"/>
          <a:stretch/>
        </p:blipFill>
        <p:spPr bwMode="auto">
          <a:xfrm>
            <a:off x="574159" y="5027647"/>
            <a:ext cx="5082362" cy="1436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910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52909-D2EA-6B86-3C60-41F0D8FE84CA}"/>
            </a:ext>
          </a:extLst>
        </p:cNvPr>
        <p:cNvGrpSpPr/>
        <p:nvPr/>
      </p:nvGrpSpPr>
      <p:grpSpPr>
        <a:xfrm>
          <a:off x="0" y="0"/>
          <a:ext cx="0" cy="0"/>
          <a:chOff x="0" y="0"/>
          <a:chExt cx="0" cy="0"/>
        </a:xfrm>
      </p:grpSpPr>
      <p:pic>
        <p:nvPicPr>
          <p:cNvPr id="8" name="Picture 7" descr="Marcador rojo sobre un calendario">
            <a:extLst>
              <a:ext uri="{FF2B5EF4-FFF2-40B4-BE49-F238E27FC236}">
                <a16:creationId xmlns:a16="http://schemas.microsoft.com/office/drawing/2014/main" id="{DB37D00F-E3A3-625A-12E5-0B173CC912D8}"/>
              </a:ext>
            </a:extLst>
          </p:cNvPr>
          <p:cNvPicPr>
            <a:picLocks noChangeAspect="1"/>
          </p:cNvPicPr>
          <p:nvPr/>
        </p:nvPicPr>
        <p:blipFill>
          <a:blip r:embed="rId2"/>
          <a:srcRect l="10826" r="25309" b="1"/>
          <a:stretch/>
        </p:blipFill>
        <p:spPr>
          <a:xfrm>
            <a:off x="20" y="-1"/>
            <a:ext cx="6095980" cy="6371351"/>
          </a:xfrm>
          <a:prstGeom prst="rect">
            <a:avLst/>
          </a:prstGeom>
          <a:noFill/>
        </p:spPr>
      </p:pic>
      <p:sp>
        <p:nvSpPr>
          <p:cNvPr id="2" name="Título 1">
            <a:extLst>
              <a:ext uri="{FF2B5EF4-FFF2-40B4-BE49-F238E27FC236}">
                <a16:creationId xmlns:a16="http://schemas.microsoft.com/office/drawing/2014/main" id="{3BFBA4B4-5B81-B09E-A294-705ACB9E47D0}"/>
              </a:ext>
            </a:extLst>
          </p:cNvPr>
          <p:cNvSpPr>
            <a:spLocks noGrp="1"/>
          </p:cNvSpPr>
          <p:nvPr>
            <p:ph type="title"/>
          </p:nvPr>
        </p:nvSpPr>
        <p:spPr>
          <a:xfrm>
            <a:off x="5118334" y="285544"/>
            <a:ext cx="6641900" cy="1124345"/>
          </a:xfrm>
        </p:spPr>
        <p:txBody>
          <a:bodyPr vert="horz" lIns="180000" tIns="180000" rIns="180000" bIns="180000" rtlCol="0" anchor="ctr">
            <a:noAutofit/>
          </a:bodyPr>
          <a:lstStyle/>
          <a:p>
            <a:r>
              <a:rPr lang="es-ES" sz="2400" b="1" kern="1200" spc="0" dirty="0">
                <a:latin typeface="Arial" panose="020B0604020202020204" pitchFamily="34" charset="0"/>
                <a:cs typeface="Arial" panose="020B0604020202020204" pitchFamily="34" charset="0"/>
              </a:rPr>
              <a:t>Situación actual de la tramitación del XVI Convenio Colectivo</a:t>
            </a:r>
            <a:br>
              <a:rPr lang="es-ES" sz="2400" b="1" kern="1200" spc="0" dirty="0">
                <a:latin typeface="Arial" panose="020B0604020202020204" pitchFamily="34" charset="0"/>
                <a:cs typeface="Arial" panose="020B0604020202020204" pitchFamily="34" charset="0"/>
              </a:rPr>
            </a:br>
            <a:endParaRPr lang="es-ES" sz="2400" b="1" kern="1200" spc="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B9215BD1-7866-95F9-BAD2-8171A1220764}"/>
              </a:ext>
            </a:extLst>
          </p:cNvPr>
          <p:cNvSpPr txBox="1"/>
          <p:nvPr/>
        </p:nvSpPr>
        <p:spPr>
          <a:xfrm>
            <a:off x="6288000" y="2214824"/>
            <a:ext cx="5567302" cy="2428351"/>
          </a:xfrm>
          <a:prstGeom prst="rect">
            <a:avLst/>
          </a:prstGeom>
        </p:spPr>
        <p:txBody>
          <a:bodyPr vert="horz" lIns="0" tIns="0" rIns="0" bIns="0" rtlCol="0">
            <a:noAutofit/>
          </a:bodyPr>
          <a:lstStyle/>
          <a:p>
            <a:pPr marL="266700" indent="-266700">
              <a:lnSpc>
                <a:spcPct val="90000"/>
              </a:lnSpc>
              <a:spcBef>
                <a:spcPts val="1000"/>
              </a:spcBef>
              <a:buFont typeface="Arial" panose="020B0604020202020204" pitchFamily="34" charset="0"/>
              <a:buChar char="•"/>
            </a:pPr>
            <a:r>
              <a:rPr lang="es-ES" dirty="0">
                <a:solidFill>
                  <a:schemeClr val="tx1">
                    <a:lumMod val="75000"/>
                    <a:lumOff val="25000"/>
                  </a:schemeClr>
                </a:solidFill>
                <a:latin typeface="Arial" panose="020B0604020202020204" pitchFamily="34" charset="0"/>
                <a:cs typeface="Arial" panose="020B0604020202020204" pitchFamily="34" charset="0"/>
              </a:rPr>
              <a:t>Firmado el 29 de noviembre de 2024 por CCOO, UGT, AEDIS, EyG, CECE, ANCEE y FEACEM. Mayoría sindical y patronal.</a:t>
            </a:r>
          </a:p>
          <a:p>
            <a:pPr marL="266700" indent="-266700">
              <a:lnSpc>
                <a:spcPct val="90000"/>
              </a:lnSpc>
              <a:spcBef>
                <a:spcPts val="1000"/>
              </a:spcBef>
              <a:buFont typeface="Arial" panose="020B0604020202020204" pitchFamily="34" charset="0"/>
              <a:buChar char="•"/>
            </a:pPr>
            <a:r>
              <a:rPr lang="es-ES" dirty="0">
                <a:solidFill>
                  <a:schemeClr val="tx1">
                    <a:lumMod val="75000"/>
                    <a:lumOff val="25000"/>
                  </a:schemeClr>
                </a:solidFill>
                <a:latin typeface="Arial" panose="020B0604020202020204" pitchFamily="34" charset="0"/>
                <a:cs typeface="Arial" panose="020B0604020202020204" pitchFamily="34" charset="0"/>
              </a:rPr>
              <a:t>Remitido al REGCON el 2 de diciembre de 2024.</a:t>
            </a:r>
          </a:p>
          <a:p>
            <a:pPr marL="266700" indent="-266700">
              <a:lnSpc>
                <a:spcPct val="90000"/>
              </a:lnSpc>
              <a:spcBef>
                <a:spcPts val="1000"/>
              </a:spcBef>
              <a:buFont typeface="Arial" panose="020B0604020202020204" pitchFamily="34" charset="0"/>
              <a:buChar char="•"/>
            </a:pPr>
            <a:r>
              <a:rPr lang="es-ES" dirty="0">
                <a:solidFill>
                  <a:schemeClr val="tx1">
                    <a:lumMod val="75000"/>
                    <a:lumOff val="25000"/>
                  </a:schemeClr>
                </a:solidFill>
                <a:latin typeface="Arial" panose="020B0604020202020204" pitchFamily="34" charset="0"/>
                <a:cs typeface="Arial" panose="020B0604020202020204" pitchFamily="34" charset="0"/>
              </a:rPr>
              <a:t>La autoridad laboral comprueba que se reúne los requisitos exigidos por la normativa vigente o, en su caso, solicita se subsane.</a:t>
            </a:r>
          </a:p>
          <a:p>
            <a:pPr marL="266700" indent="-266700">
              <a:lnSpc>
                <a:spcPct val="90000"/>
              </a:lnSpc>
              <a:spcBef>
                <a:spcPts val="1000"/>
              </a:spcBef>
              <a:buFont typeface="Arial" panose="020B0604020202020204" pitchFamily="34" charset="0"/>
              <a:buChar char="•"/>
            </a:pPr>
            <a:r>
              <a:rPr lang="es-ES" dirty="0">
                <a:solidFill>
                  <a:schemeClr val="tx1">
                    <a:lumMod val="75000"/>
                    <a:lumOff val="25000"/>
                  </a:schemeClr>
                </a:solidFill>
                <a:latin typeface="Arial" panose="020B0604020202020204" pitchFamily="34" charset="0"/>
                <a:cs typeface="Arial" panose="020B0604020202020204" pitchFamily="34" charset="0"/>
              </a:rPr>
              <a:t>Comprobado que el convenio o acuerdo colectivo no vulnera la legalidad vigente ni lesiona gravemente el interés de terceros, la autoridad laboral competente, procederá a dictar resolución ordenando su registro, depósito y publicación en el BOE (en nuestro caso)</a:t>
            </a:r>
          </a:p>
        </p:txBody>
      </p:sp>
      <p:sp>
        <p:nvSpPr>
          <p:cNvPr id="9" name="Rectángulo 8">
            <a:extLst>
              <a:ext uri="{FF2B5EF4-FFF2-40B4-BE49-F238E27FC236}">
                <a16:creationId xmlns:a16="http://schemas.microsoft.com/office/drawing/2014/main" id="{B22BDBE5-E4E1-4B48-0F4A-2EEDE9A87F43}"/>
              </a:ext>
            </a:extLst>
          </p:cNvPr>
          <p:cNvSpPr/>
          <p:nvPr/>
        </p:nvSpPr>
        <p:spPr>
          <a:xfrm>
            <a:off x="0" y="6371350"/>
            <a:ext cx="12191999" cy="486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077743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260A3-CC8D-795E-4BE6-7005787095E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8F8AB6C-CC0D-ADAD-6CE6-FB50D07B5577}"/>
              </a:ext>
            </a:extLst>
          </p:cNvPr>
          <p:cNvSpPr>
            <a:spLocks noGrp="1"/>
          </p:cNvSpPr>
          <p:nvPr>
            <p:ph type="title"/>
          </p:nvPr>
        </p:nvSpPr>
        <p:spPr>
          <a:xfrm>
            <a:off x="988116" y="142104"/>
            <a:ext cx="8782595" cy="2377890"/>
          </a:xfrm>
        </p:spPr>
        <p:txBody>
          <a:bodyPr anchor="b">
            <a:normAutofit/>
          </a:bodyPr>
          <a:lstStyle/>
          <a:p>
            <a:r>
              <a:rPr lang="es-ES" sz="3600" dirty="0">
                <a:solidFill>
                  <a:schemeClr val="tx2"/>
                </a:solidFill>
              </a:rPr>
              <a:t>Problemática: revisión salarial establecida en el artículo 32 del XV Convenio Colectivo</a:t>
            </a:r>
            <a:br>
              <a:rPr lang="es-ES" sz="3600" dirty="0">
                <a:solidFill>
                  <a:schemeClr val="tx2"/>
                </a:solidFill>
              </a:rPr>
            </a:br>
            <a:br>
              <a:rPr lang="es-ES" sz="3600" dirty="0">
                <a:solidFill>
                  <a:schemeClr val="tx2"/>
                </a:solidFill>
              </a:rPr>
            </a:br>
            <a:endParaRPr lang="es-ES" sz="3600" dirty="0">
              <a:solidFill>
                <a:schemeClr val="tx2"/>
              </a:solidFill>
            </a:endParaRPr>
          </a:p>
        </p:txBody>
      </p:sp>
      <p:sp>
        <p:nvSpPr>
          <p:cNvPr id="3" name="Marcador de contenido 2">
            <a:extLst>
              <a:ext uri="{FF2B5EF4-FFF2-40B4-BE49-F238E27FC236}">
                <a16:creationId xmlns:a16="http://schemas.microsoft.com/office/drawing/2014/main" id="{78304043-41E7-0107-D592-686F45A1B724}"/>
              </a:ext>
            </a:extLst>
          </p:cNvPr>
          <p:cNvSpPr>
            <a:spLocks noGrp="1"/>
          </p:cNvSpPr>
          <p:nvPr>
            <p:ph idx="1"/>
          </p:nvPr>
        </p:nvSpPr>
        <p:spPr>
          <a:xfrm>
            <a:off x="988726" y="1319483"/>
            <a:ext cx="10214548" cy="5285835"/>
          </a:xfrm>
        </p:spPr>
        <p:txBody>
          <a:bodyPr anchor="ctr">
            <a:normAutofit/>
          </a:bodyPr>
          <a:lstStyle/>
          <a:p>
            <a:pPr marL="0" lvl="1" indent="0">
              <a:buNone/>
            </a:pPr>
            <a:endParaRPr lang="es-ES" sz="1800" dirty="0">
              <a:solidFill>
                <a:schemeClr val="tx2"/>
              </a:solidFill>
            </a:endParaRPr>
          </a:p>
          <a:p>
            <a:pPr lvl="1"/>
            <a:endParaRPr lang="es-ES" sz="1800" dirty="0">
              <a:solidFill>
                <a:schemeClr val="tx2"/>
              </a:solidFill>
            </a:endParaRPr>
          </a:p>
        </p:txBody>
      </p:sp>
      <p:sp>
        <p:nvSpPr>
          <p:cNvPr id="6" name="CuadroTexto 5">
            <a:extLst>
              <a:ext uri="{FF2B5EF4-FFF2-40B4-BE49-F238E27FC236}">
                <a16:creationId xmlns:a16="http://schemas.microsoft.com/office/drawing/2014/main" id="{C8DCB6CA-27C0-5471-0D7C-B0905A0E0511}"/>
              </a:ext>
            </a:extLst>
          </p:cNvPr>
          <p:cNvSpPr txBox="1"/>
          <p:nvPr/>
        </p:nvSpPr>
        <p:spPr>
          <a:xfrm>
            <a:off x="860830" y="1482377"/>
            <a:ext cx="10866881" cy="4401205"/>
          </a:xfrm>
          <a:prstGeom prst="rect">
            <a:avLst/>
          </a:prstGeom>
          <a:noFill/>
        </p:spPr>
        <p:txBody>
          <a:bodyPr wrap="square" rtlCol="0">
            <a:spAutoFit/>
          </a:bodyPr>
          <a:lstStyle/>
          <a:p>
            <a:endParaRPr lang="es-ES" sz="2000" b="0" i="0" dirty="0">
              <a:solidFill>
                <a:srgbClr val="000000"/>
              </a:solidFill>
              <a:effectLst/>
              <a:latin typeface="Arial" panose="020B0604020202020204" pitchFamily="34" charset="0"/>
              <a:cs typeface="Arial" panose="020B0604020202020204" pitchFamily="34" charset="0"/>
            </a:endParaRPr>
          </a:p>
          <a:p>
            <a:r>
              <a:rPr lang="es-ES" sz="2000" b="0" i="0" dirty="0">
                <a:solidFill>
                  <a:srgbClr val="000000"/>
                </a:solidFill>
                <a:effectLst/>
                <a:latin typeface="Arial" panose="020B0604020202020204" pitchFamily="34" charset="0"/>
                <a:cs typeface="Arial" panose="020B0604020202020204" pitchFamily="34" charset="0"/>
              </a:rPr>
              <a:t>Finalizada la vigencia del Convenio, las tablas fijadas en el presente Convenio </a:t>
            </a:r>
            <a:r>
              <a:rPr lang="es-ES" sz="2000" b="0" i="0" u="sng" dirty="0">
                <a:solidFill>
                  <a:srgbClr val="000000"/>
                </a:solidFill>
                <a:effectLst/>
                <a:latin typeface="Arial" panose="020B0604020202020204" pitchFamily="34" charset="0"/>
                <a:cs typeface="Arial" panose="020B0604020202020204" pitchFamily="34" charset="0"/>
              </a:rPr>
              <a:t>se actualizarán como determinen las partes negociadoras para periodos sucesivos de tres años conforme al IPC acumulado en el periodo anterior garantizándose en cualquier caso un incremento mínimo del 3,75 % para el periodo de tres años, sobre el salario base, independientemente de la evolución del IPC</a:t>
            </a:r>
            <a:r>
              <a:rPr lang="es-ES" sz="2000" b="0" i="0" dirty="0">
                <a:solidFill>
                  <a:srgbClr val="000000"/>
                </a:solidFill>
                <a:effectLst/>
                <a:latin typeface="Arial" panose="020B0604020202020204" pitchFamily="34" charset="0"/>
                <a:cs typeface="Arial" panose="020B0604020202020204" pitchFamily="34" charset="0"/>
              </a:rPr>
              <a:t>. En caso de que las partes </a:t>
            </a:r>
            <a:r>
              <a:rPr lang="es-ES" sz="2000" b="1" i="0" dirty="0">
                <a:solidFill>
                  <a:srgbClr val="000000"/>
                </a:solidFill>
                <a:effectLst/>
                <a:latin typeface="Arial" panose="020B0604020202020204" pitchFamily="34" charset="0"/>
                <a:cs typeface="Arial" panose="020B0604020202020204" pitchFamily="34" charset="0"/>
              </a:rPr>
              <a:t>no logren un acuerdo </a:t>
            </a:r>
            <a:r>
              <a:rPr lang="es-ES" sz="2000" b="0" i="0" dirty="0">
                <a:solidFill>
                  <a:srgbClr val="000000"/>
                </a:solidFill>
                <a:effectLst/>
                <a:latin typeface="Arial" panose="020B0604020202020204" pitchFamily="34" charset="0"/>
                <a:cs typeface="Arial" panose="020B0604020202020204" pitchFamily="34" charset="0"/>
              </a:rPr>
              <a:t>en el plazo de tres meses se procederá a la actualización de las mencionadas tablas </a:t>
            </a:r>
            <a:r>
              <a:rPr lang="es-ES" sz="2000" b="1" i="0" dirty="0">
                <a:solidFill>
                  <a:srgbClr val="000000"/>
                </a:solidFill>
                <a:effectLst/>
                <a:latin typeface="Arial" panose="020B0604020202020204" pitchFamily="34" charset="0"/>
                <a:cs typeface="Arial" panose="020B0604020202020204" pitchFamily="34" charset="0"/>
              </a:rPr>
              <a:t>aplicando un 50 % del porcentaje correspondiente al IPC acumulado al incremento del salario base y otro 50 % al incremento por igual de los niveles de desarrollo</a:t>
            </a:r>
            <a:r>
              <a:rPr lang="es-ES" sz="2000" b="0" i="0" dirty="0">
                <a:solidFill>
                  <a:srgbClr val="000000"/>
                </a:solidFill>
                <a:effectLst/>
                <a:latin typeface="Arial" panose="020B0604020202020204" pitchFamily="34" charset="0"/>
                <a:cs typeface="Arial" panose="020B0604020202020204" pitchFamily="34" charset="0"/>
              </a:rPr>
              <a:t>, </a:t>
            </a:r>
            <a:r>
              <a:rPr lang="es-ES" sz="2000" b="1" i="0" dirty="0">
                <a:solidFill>
                  <a:srgbClr val="000000"/>
                </a:solidFill>
                <a:effectLst/>
                <a:latin typeface="Arial" panose="020B0604020202020204" pitchFamily="34" charset="0"/>
                <a:cs typeface="Arial" panose="020B0604020202020204" pitchFamily="34" charset="0"/>
              </a:rPr>
              <a:t>garantizándose</a:t>
            </a:r>
            <a:r>
              <a:rPr lang="es-ES" sz="2000" b="0" i="0" dirty="0">
                <a:solidFill>
                  <a:srgbClr val="000000"/>
                </a:solidFill>
                <a:effectLst/>
                <a:latin typeface="Arial" panose="020B0604020202020204" pitchFamily="34" charset="0"/>
                <a:cs typeface="Arial" panose="020B0604020202020204" pitchFamily="34" charset="0"/>
              </a:rPr>
              <a:t> en todo caso un incremento mínimo del </a:t>
            </a:r>
            <a:r>
              <a:rPr lang="es-ES" sz="2000" b="1" i="0" dirty="0">
                <a:solidFill>
                  <a:srgbClr val="000000"/>
                </a:solidFill>
                <a:effectLst/>
                <a:latin typeface="Arial" panose="020B0604020202020204" pitchFamily="34" charset="0"/>
                <a:cs typeface="Arial" panose="020B0604020202020204" pitchFamily="34" charset="0"/>
              </a:rPr>
              <a:t>3,75 % sobre el salario base</a:t>
            </a:r>
            <a:r>
              <a:rPr lang="es-ES" sz="2000" b="0" i="0" dirty="0">
                <a:solidFill>
                  <a:srgbClr val="000000"/>
                </a:solidFill>
                <a:effectLst/>
                <a:latin typeface="Arial" panose="020B0604020202020204" pitchFamily="34" charset="0"/>
                <a:cs typeface="Arial" panose="020B0604020202020204" pitchFamily="34" charset="0"/>
              </a:rPr>
              <a:t>.</a:t>
            </a:r>
          </a:p>
          <a:p>
            <a:endParaRPr lang="es-ES" sz="2000" dirty="0">
              <a:solidFill>
                <a:srgbClr val="000000"/>
              </a:solidFill>
              <a:latin typeface="Arial" panose="020B0604020202020204" pitchFamily="34" charset="0"/>
              <a:cs typeface="Arial" panose="020B0604020202020204" pitchFamily="34" charset="0"/>
            </a:endParaRPr>
          </a:p>
          <a:p>
            <a:r>
              <a:rPr lang="es-ES" sz="2000" dirty="0">
                <a:solidFill>
                  <a:srgbClr val="000000"/>
                </a:solidFill>
                <a:latin typeface="Arial" panose="020B0604020202020204" pitchFamily="34" charset="0"/>
                <a:cs typeface="Arial" panose="020B0604020202020204" pitchFamily="34" charset="0"/>
              </a:rPr>
              <a:t>SISTEMA: subidas salariales a los tres años y con IPC acumulados. Con acuerdo (como se determine) o sin acuerdo (50% SB y 50% N1 y N2). Siempre garantizando un 3,75% de incremento sobre el SB</a:t>
            </a:r>
            <a:endParaRPr lang="es-ES" sz="2000" dirty="0">
              <a:latin typeface="Arial" panose="020B0604020202020204" pitchFamily="34" charset="0"/>
              <a:cs typeface="Arial" panose="020B0604020202020204" pitchFamily="34" charset="0"/>
            </a:endParaRPr>
          </a:p>
        </p:txBody>
      </p:sp>
      <p:sp>
        <p:nvSpPr>
          <p:cNvPr id="5" name="Rectángulo: esquinas redondeadas 4">
            <a:extLst>
              <a:ext uri="{FF2B5EF4-FFF2-40B4-BE49-F238E27FC236}">
                <a16:creationId xmlns:a16="http://schemas.microsoft.com/office/drawing/2014/main" id="{B0D39671-6CE2-6DEC-DC98-717E726641CC}"/>
              </a:ext>
            </a:extLst>
          </p:cNvPr>
          <p:cNvSpPr/>
          <p:nvPr/>
        </p:nvSpPr>
        <p:spPr>
          <a:xfrm>
            <a:off x="860829" y="4911170"/>
            <a:ext cx="10866881" cy="92890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noFill/>
            </a:endParaRPr>
          </a:p>
        </p:txBody>
      </p:sp>
      <p:sp>
        <p:nvSpPr>
          <p:cNvPr id="7" name="Rectángulo 6">
            <a:extLst>
              <a:ext uri="{FF2B5EF4-FFF2-40B4-BE49-F238E27FC236}">
                <a16:creationId xmlns:a16="http://schemas.microsoft.com/office/drawing/2014/main" id="{BB68A854-0A0B-30D8-47B8-014F901B93F4}"/>
              </a:ext>
            </a:extLst>
          </p:cNvPr>
          <p:cNvSpPr/>
          <p:nvPr/>
        </p:nvSpPr>
        <p:spPr>
          <a:xfrm>
            <a:off x="0" y="6130259"/>
            <a:ext cx="12191999" cy="7277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173491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E5BC8-F589-91C4-49BD-779D12FEAF8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00CDE27-6133-4EDB-683A-F9E05ACBD2B9}"/>
              </a:ext>
            </a:extLst>
          </p:cNvPr>
          <p:cNvSpPr>
            <a:spLocks noGrp="1"/>
          </p:cNvSpPr>
          <p:nvPr>
            <p:ph type="title"/>
          </p:nvPr>
        </p:nvSpPr>
        <p:spPr>
          <a:xfrm>
            <a:off x="988116" y="142104"/>
            <a:ext cx="8782595" cy="2377890"/>
          </a:xfrm>
        </p:spPr>
        <p:txBody>
          <a:bodyPr anchor="b">
            <a:normAutofit/>
          </a:bodyPr>
          <a:lstStyle/>
          <a:p>
            <a:r>
              <a:rPr lang="es-ES" sz="3600" dirty="0">
                <a:solidFill>
                  <a:schemeClr val="tx2"/>
                </a:solidFill>
              </a:rPr>
              <a:t>Problemática: revisión salarial establecida en el artículo 32 del XV Convenio Colectivo</a:t>
            </a:r>
            <a:br>
              <a:rPr lang="es-ES" sz="3600" dirty="0">
                <a:solidFill>
                  <a:schemeClr val="tx2"/>
                </a:solidFill>
              </a:rPr>
            </a:br>
            <a:br>
              <a:rPr lang="es-ES" sz="3600" dirty="0">
                <a:solidFill>
                  <a:schemeClr val="tx2"/>
                </a:solidFill>
              </a:rPr>
            </a:br>
            <a:endParaRPr lang="es-ES" sz="3600" dirty="0">
              <a:solidFill>
                <a:schemeClr val="tx2"/>
              </a:solidFill>
            </a:endParaRPr>
          </a:p>
        </p:txBody>
      </p:sp>
      <p:sp>
        <p:nvSpPr>
          <p:cNvPr id="3" name="Marcador de contenido 2">
            <a:extLst>
              <a:ext uri="{FF2B5EF4-FFF2-40B4-BE49-F238E27FC236}">
                <a16:creationId xmlns:a16="http://schemas.microsoft.com/office/drawing/2014/main" id="{EAE5AE6A-766B-D9FB-42A1-0ACC148601BA}"/>
              </a:ext>
            </a:extLst>
          </p:cNvPr>
          <p:cNvSpPr>
            <a:spLocks noGrp="1"/>
          </p:cNvSpPr>
          <p:nvPr>
            <p:ph idx="1"/>
          </p:nvPr>
        </p:nvSpPr>
        <p:spPr>
          <a:xfrm>
            <a:off x="988726" y="1319483"/>
            <a:ext cx="10214548" cy="5285835"/>
          </a:xfrm>
        </p:spPr>
        <p:txBody>
          <a:bodyPr anchor="ctr">
            <a:normAutofit/>
          </a:bodyPr>
          <a:lstStyle/>
          <a:p>
            <a:pPr marL="0" lvl="1" indent="0">
              <a:buNone/>
            </a:pPr>
            <a:endParaRPr lang="es-ES" sz="1800" dirty="0">
              <a:solidFill>
                <a:schemeClr val="tx2"/>
              </a:solidFill>
            </a:endParaRPr>
          </a:p>
          <a:p>
            <a:pPr lvl="1"/>
            <a:endParaRPr lang="es-ES" sz="1800" dirty="0">
              <a:solidFill>
                <a:schemeClr val="tx2"/>
              </a:solidFill>
            </a:endParaRPr>
          </a:p>
        </p:txBody>
      </p:sp>
      <p:sp>
        <p:nvSpPr>
          <p:cNvPr id="7" name="CuadroTexto 6">
            <a:extLst>
              <a:ext uri="{FF2B5EF4-FFF2-40B4-BE49-F238E27FC236}">
                <a16:creationId xmlns:a16="http://schemas.microsoft.com/office/drawing/2014/main" id="{6298BAE7-C1B4-F624-6544-91804C1C1D8B}"/>
              </a:ext>
            </a:extLst>
          </p:cNvPr>
          <p:cNvSpPr txBox="1"/>
          <p:nvPr/>
        </p:nvSpPr>
        <p:spPr>
          <a:xfrm>
            <a:off x="1169581" y="2094614"/>
            <a:ext cx="10033693" cy="1477328"/>
          </a:xfrm>
          <a:prstGeom prst="rect">
            <a:avLst/>
          </a:prstGeom>
          <a:noFill/>
        </p:spPr>
        <p:txBody>
          <a:bodyPr wrap="square" rtlCol="0">
            <a:spAutoFit/>
          </a:bodyPr>
          <a:lstStyle/>
          <a:p>
            <a:pPr marL="285750" indent="-285750">
              <a:buFont typeface="Wingdings" panose="05000000000000000000" pitchFamily="2" charset="2"/>
              <a:buChar char="§"/>
            </a:pPr>
            <a:r>
              <a:rPr lang="es-ES" dirty="0"/>
              <a:t>IPC ACUMULADO DICIEMBRE 2021-NOVIEMBRE 2024: </a:t>
            </a:r>
            <a:r>
              <a:rPr lang="es-ES" b="1" dirty="0"/>
              <a:t>11,6</a:t>
            </a:r>
          </a:p>
          <a:p>
            <a:pPr marL="285750" indent="-285750">
              <a:buFont typeface="Wingdings" panose="05000000000000000000" pitchFamily="2" charset="2"/>
              <a:buChar char="§"/>
            </a:pPr>
            <a:r>
              <a:rPr lang="es-ES" dirty="0"/>
              <a:t>EVOLUCIÓN SALARIOS CONVENIOS</a:t>
            </a:r>
          </a:p>
          <a:p>
            <a:pPr marL="285750" indent="-285750">
              <a:buFont typeface="Wingdings" panose="05000000000000000000" pitchFamily="2" charset="2"/>
              <a:buChar char="§"/>
            </a:pPr>
            <a:endParaRPr lang="es-ES" dirty="0"/>
          </a:p>
          <a:p>
            <a:endParaRPr lang="es-ES" dirty="0"/>
          </a:p>
          <a:p>
            <a:pPr marL="285750" indent="-285750">
              <a:buFont typeface="Wingdings" panose="05000000000000000000" pitchFamily="2" charset="2"/>
              <a:buChar char="§"/>
            </a:pPr>
            <a:endParaRPr lang="es-ES" dirty="0"/>
          </a:p>
        </p:txBody>
      </p:sp>
      <p:graphicFrame>
        <p:nvGraphicFramePr>
          <p:cNvPr id="9" name="Tabla 8">
            <a:extLst>
              <a:ext uri="{FF2B5EF4-FFF2-40B4-BE49-F238E27FC236}">
                <a16:creationId xmlns:a16="http://schemas.microsoft.com/office/drawing/2014/main" id="{D352A1B4-0B78-078B-6588-FDDF9A0C77E4}"/>
              </a:ext>
            </a:extLst>
          </p:cNvPr>
          <p:cNvGraphicFramePr>
            <a:graphicFrameLocks noGrp="1"/>
          </p:cNvGraphicFramePr>
          <p:nvPr>
            <p:extLst>
              <p:ext uri="{D42A27DB-BD31-4B8C-83A1-F6EECF244321}">
                <p14:modId xmlns:p14="http://schemas.microsoft.com/office/powerpoint/2010/main" val="1885037052"/>
              </p:ext>
            </p:extLst>
          </p:nvPr>
        </p:nvGraphicFramePr>
        <p:xfrm>
          <a:off x="469261" y="2775153"/>
          <a:ext cx="11632021" cy="4029075"/>
        </p:xfrm>
        <a:graphic>
          <a:graphicData uri="http://schemas.openxmlformats.org/drawingml/2006/table">
            <a:tbl>
              <a:tblPr/>
              <a:tblGrid>
                <a:gridCol w="1467293">
                  <a:extLst>
                    <a:ext uri="{9D8B030D-6E8A-4147-A177-3AD203B41FA5}">
                      <a16:colId xmlns:a16="http://schemas.microsoft.com/office/drawing/2014/main" val="2177785997"/>
                    </a:ext>
                  </a:extLst>
                </a:gridCol>
                <a:gridCol w="314772">
                  <a:extLst>
                    <a:ext uri="{9D8B030D-6E8A-4147-A177-3AD203B41FA5}">
                      <a16:colId xmlns:a16="http://schemas.microsoft.com/office/drawing/2014/main" val="2242797844"/>
                    </a:ext>
                  </a:extLst>
                </a:gridCol>
                <a:gridCol w="670666">
                  <a:extLst>
                    <a:ext uri="{9D8B030D-6E8A-4147-A177-3AD203B41FA5}">
                      <a16:colId xmlns:a16="http://schemas.microsoft.com/office/drawing/2014/main" val="2597986055"/>
                    </a:ext>
                  </a:extLst>
                </a:gridCol>
                <a:gridCol w="285169">
                  <a:extLst>
                    <a:ext uri="{9D8B030D-6E8A-4147-A177-3AD203B41FA5}">
                      <a16:colId xmlns:a16="http://schemas.microsoft.com/office/drawing/2014/main" val="1959563885"/>
                    </a:ext>
                  </a:extLst>
                </a:gridCol>
                <a:gridCol w="544171">
                  <a:extLst>
                    <a:ext uri="{9D8B030D-6E8A-4147-A177-3AD203B41FA5}">
                      <a16:colId xmlns:a16="http://schemas.microsoft.com/office/drawing/2014/main" val="1370122681"/>
                    </a:ext>
                  </a:extLst>
                </a:gridCol>
                <a:gridCol w="460265">
                  <a:extLst>
                    <a:ext uri="{9D8B030D-6E8A-4147-A177-3AD203B41FA5}">
                      <a16:colId xmlns:a16="http://schemas.microsoft.com/office/drawing/2014/main" val="3841547889"/>
                    </a:ext>
                  </a:extLst>
                </a:gridCol>
                <a:gridCol w="581726">
                  <a:extLst>
                    <a:ext uri="{9D8B030D-6E8A-4147-A177-3AD203B41FA5}">
                      <a16:colId xmlns:a16="http://schemas.microsoft.com/office/drawing/2014/main" val="1802970450"/>
                    </a:ext>
                  </a:extLst>
                </a:gridCol>
                <a:gridCol w="422710">
                  <a:extLst>
                    <a:ext uri="{9D8B030D-6E8A-4147-A177-3AD203B41FA5}">
                      <a16:colId xmlns:a16="http://schemas.microsoft.com/office/drawing/2014/main" val="2458073210"/>
                    </a:ext>
                  </a:extLst>
                </a:gridCol>
                <a:gridCol w="587383">
                  <a:extLst>
                    <a:ext uri="{9D8B030D-6E8A-4147-A177-3AD203B41FA5}">
                      <a16:colId xmlns:a16="http://schemas.microsoft.com/office/drawing/2014/main" val="3965703503"/>
                    </a:ext>
                  </a:extLst>
                </a:gridCol>
                <a:gridCol w="368452">
                  <a:extLst>
                    <a:ext uri="{9D8B030D-6E8A-4147-A177-3AD203B41FA5}">
                      <a16:colId xmlns:a16="http://schemas.microsoft.com/office/drawing/2014/main" val="3859312195"/>
                    </a:ext>
                  </a:extLst>
                </a:gridCol>
                <a:gridCol w="283523">
                  <a:extLst>
                    <a:ext uri="{9D8B030D-6E8A-4147-A177-3AD203B41FA5}">
                      <a16:colId xmlns:a16="http://schemas.microsoft.com/office/drawing/2014/main" val="4077321831"/>
                    </a:ext>
                  </a:extLst>
                </a:gridCol>
                <a:gridCol w="720913">
                  <a:extLst>
                    <a:ext uri="{9D8B030D-6E8A-4147-A177-3AD203B41FA5}">
                      <a16:colId xmlns:a16="http://schemas.microsoft.com/office/drawing/2014/main" val="771448383"/>
                    </a:ext>
                  </a:extLst>
                </a:gridCol>
                <a:gridCol w="310445">
                  <a:extLst>
                    <a:ext uri="{9D8B030D-6E8A-4147-A177-3AD203B41FA5}">
                      <a16:colId xmlns:a16="http://schemas.microsoft.com/office/drawing/2014/main" val="2212883553"/>
                    </a:ext>
                  </a:extLst>
                </a:gridCol>
                <a:gridCol w="693991">
                  <a:extLst>
                    <a:ext uri="{9D8B030D-6E8A-4147-A177-3AD203B41FA5}">
                      <a16:colId xmlns:a16="http://schemas.microsoft.com/office/drawing/2014/main" val="11329017"/>
                    </a:ext>
                  </a:extLst>
                </a:gridCol>
                <a:gridCol w="273572">
                  <a:extLst>
                    <a:ext uri="{9D8B030D-6E8A-4147-A177-3AD203B41FA5}">
                      <a16:colId xmlns:a16="http://schemas.microsoft.com/office/drawing/2014/main" val="3864496314"/>
                    </a:ext>
                  </a:extLst>
                </a:gridCol>
                <a:gridCol w="682263">
                  <a:extLst>
                    <a:ext uri="{9D8B030D-6E8A-4147-A177-3AD203B41FA5}">
                      <a16:colId xmlns:a16="http://schemas.microsoft.com/office/drawing/2014/main" val="2203523679"/>
                    </a:ext>
                  </a:extLst>
                </a:gridCol>
                <a:gridCol w="455421">
                  <a:extLst>
                    <a:ext uri="{9D8B030D-6E8A-4147-A177-3AD203B41FA5}">
                      <a16:colId xmlns:a16="http://schemas.microsoft.com/office/drawing/2014/main" val="2721858262"/>
                    </a:ext>
                  </a:extLst>
                </a:gridCol>
                <a:gridCol w="549015">
                  <a:extLst>
                    <a:ext uri="{9D8B030D-6E8A-4147-A177-3AD203B41FA5}">
                      <a16:colId xmlns:a16="http://schemas.microsoft.com/office/drawing/2014/main" val="1339454535"/>
                    </a:ext>
                  </a:extLst>
                </a:gridCol>
                <a:gridCol w="606544">
                  <a:extLst>
                    <a:ext uri="{9D8B030D-6E8A-4147-A177-3AD203B41FA5}">
                      <a16:colId xmlns:a16="http://schemas.microsoft.com/office/drawing/2014/main" val="4288022029"/>
                    </a:ext>
                  </a:extLst>
                </a:gridCol>
                <a:gridCol w="397892">
                  <a:extLst>
                    <a:ext uri="{9D8B030D-6E8A-4147-A177-3AD203B41FA5}">
                      <a16:colId xmlns:a16="http://schemas.microsoft.com/office/drawing/2014/main" val="4051738177"/>
                    </a:ext>
                  </a:extLst>
                </a:gridCol>
                <a:gridCol w="955835">
                  <a:extLst>
                    <a:ext uri="{9D8B030D-6E8A-4147-A177-3AD203B41FA5}">
                      <a16:colId xmlns:a16="http://schemas.microsoft.com/office/drawing/2014/main" val="4231416465"/>
                    </a:ext>
                  </a:extLst>
                </a:gridCol>
              </a:tblGrid>
              <a:tr h="167640">
                <a:tc gridSpan="2">
                  <a:txBody>
                    <a:bodyPr/>
                    <a:lstStyle/>
                    <a:p>
                      <a:pPr algn="l" fontAlgn="b"/>
                      <a:r>
                        <a:rPr lang="es-ES" sz="1000" b="0" i="0" u="none" strike="noStrike" dirty="0">
                          <a:solidFill>
                            <a:srgbClr val="000000"/>
                          </a:solidFill>
                          <a:effectLst/>
                          <a:latin typeface="Arial" panose="020B0604020202020204" pitchFamily="34" charset="0"/>
                        </a:rPr>
                        <a:t>CCT-2.9</a:t>
                      </a:r>
                    </a:p>
                  </a:txBody>
                  <a:tcPr marL="7620" marR="7620" marT="7620" marB="0" anchor="b">
                    <a:lnL>
                      <a:noFill/>
                    </a:lnL>
                    <a:lnR>
                      <a:noFill/>
                    </a:lnR>
                    <a:lnT>
                      <a:noFill/>
                    </a:lnT>
                    <a:lnB>
                      <a:noFill/>
                    </a:lnB>
                    <a:noFill/>
                  </a:tcPr>
                </a:tc>
                <a:tc hMerge="1">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a:txBody>
                    <a:bodyPr/>
                    <a:lstStyle/>
                    <a:p>
                      <a:pPr algn="r" fontAlgn="b"/>
                      <a:r>
                        <a:rPr lang="es-ES" sz="1000" b="0" i="0" u="none" strike="noStrike" dirty="0">
                          <a:solidFill>
                            <a:srgbClr val="000000"/>
                          </a:solidFill>
                          <a:effectLst/>
                          <a:latin typeface="Arial" panose="020B0604020202020204" pitchFamily="34" charset="0"/>
                        </a:rPr>
                        <a:t>REGISTRADOS HASTA NOVIEMBRE 2024</a:t>
                      </a:r>
                    </a:p>
                  </a:txBody>
                  <a:tcPr marL="7620" marR="7620" marT="7620" marB="0" anchor="b">
                    <a:lnL>
                      <a:noFill/>
                    </a:lnL>
                    <a:lnR>
                      <a:noFill/>
                    </a:lnR>
                    <a:lnT>
                      <a:noFill/>
                    </a:lnT>
                    <a:lnB>
                      <a:noFill/>
                    </a:lnB>
                    <a:noFill/>
                  </a:tcPr>
                </a:tc>
                <a:extLst>
                  <a:ext uri="{0D108BD9-81ED-4DB2-BD59-A6C34878D82A}">
                    <a16:rowId xmlns:a16="http://schemas.microsoft.com/office/drawing/2014/main" val="2277573204"/>
                  </a:ext>
                </a:extLst>
              </a:tr>
              <a:tr h="445770">
                <a:tc gridSpan="21">
                  <a:txBody>
                    <a:bodyPr/>
                    <a:lstStyle/>
                    <a:p>
                      <a:pPr algn="ctr" fontAlgn="b"/>
                      <a:r>
                        <a:rPr lang="es-ES" sz="1000" b="0" i="0" u="none" strike="noStrike" dirty="0">
                          <a:solidFill>
                            <a:srgbClr val="000000"/>
                          </a:solidFill>
                          <a:effectLst/>
                          <a:latin typeface="Arial" panose="020B0604020202020204" pitchFamily="34" charset="0"/>
                        </a:rPr>
                        <a:t>CONVENIOS, EMPRESAS Y TRABAJADORES AFECTADOS Y VARIACIÓN SALARIAL MEDIA PACTADA, SEGÚN ÁMBITO FUNCIONAL, POR PRIMER MES DE EFECTOS ECONÓMICOS EN EL AÑO.</a:t>
                      </a:r>
                    </a:p>
                  </a:txBody>
                  <a:tcPr marL="7620" marR="7620" marT="7620" marB="0" anchor="b">
                    <a:lnL>
                      <a:noFill/>
                    </a:lnL>
                    <a:lnR>
                      <a:noFill/>
                    </a:lnR>
                    <a:lnT>
                      <a:noFill/>
                    </a:lnT>
                    <a:lnB>
                      <a:noFill/>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3317216162"/>
                  </a:ext>
                </a:extLst>
              </a:tr>
              <a:tr h="167640">
                <a:tc>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3">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ct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ct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ct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ct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3">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ct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3">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9335933"/>
                  </a:ext>
                </a:extLst>
              </a:tr>
              <a:tr h="428625">
                <a:tc rowSpan="2">
                  <a:txBody>
                    <a:bodyPr/>
                    <a:lstStyle/>
                    <a:p>
                      <a:pPr algn="ctr" fontAlgn="ctr"/>
                      <a:r>
                        <a:rPr lang="es-ES" sz="1000" b="0" i="0" u="none" strike="noStrike" dirty="0">
                          <a:solidFill>
                            <a:srgbClr val="000000"/>
                          </a:solidFill>
                          <a:effectLst/>
                          <a:latin typeface="Arial" panose="020B0604020202020204" pitchFamily="34" charset="0"/>
                        </a:rPr>
                        <a:t>FECHA DE EFECTOS ECONÓMICOS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8">
                  <a:txBody>
                    <a:bodyPr/>
                    <a:lstStyle/>
                    <a:p>
                      <a:pPr algn="ctr" fontAlgn="ctr"/>
                      <a:r>
                        <a:rPr lang="es-ES" sz="1000" b="0" i="0" u="none" strike="noStrike" dirty="0">
                          <a:solidFill>
                            <a:srgbClr val="000000"/>
                          </a:solidFill>
                          <a:effectLst/>
                          <a:latin typeface="Arial" panose="020B0604020202020204" pitchFamily="34" charset="0"/>
                        </a:rPr>
                        <a:t>TOTAL CONVENIOS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TOTAL CONVENIOS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gridSpan="6">
                  <a:txBody>
                    <a:bodyPr/>
                    <a:lstStyle/>
                    <a:p>
                      <a:pPr algn="ctr" fontAlgn="ctr"/>
                      <a:r>
                        <a:rPr lang="es-ES" sz="1000" b="0" i="0" u="none" strike="noStrike" dirty="0">
                          <a:solidFill>
                            <a:srgbClr val="000000"/>
                          </a:solidFill>
                          <a:effectLst/>
                          <a:latin typeface="Arial" panose="020B0604020202020204" pitchFamily="34" charset="0"/>
                        </a:rPr>
                        <a:t>CONVENIOS DE EMPRESA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CONVENIOS DE EMPRESA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gridSpan="6">
                  <a:txBody>
                    <a:bodyPr/>
                    <a:lstStyle/>
                    <a:p>
                      <a:pPr algn="ctr" fontAlgn="ctr"/>
                      <a:r>
                        <a:rPr lang="es-ES" sz="1000" b="0" i="0" u="none" strike="noStrike" dirty="0">
                          <a:solidFill>
                            <a:srgbClr val="000000"/>
                          </a:solidFill>
                          <a:effectLst/>
                          <a:latin typeface="Arial" panose="020B0604020202020204" pitchFamily="34" charset="0"/>
                        </a:rPr>
                        <a:t>CONVENIOS DE ÁMBITO SUPERIOR A LA EMPRESA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pPr algn="ctr" fontAlgn="ctr"/>
                      <a:r>
                        <a:rPr lang="es-ES" sz="1000" b="0" i="0" u="none" strike="noStrike" dirty="0">
                          <a:solidFill>
                            <a:srgbClr val="000000"/>
                          </a:solidFill>
                          <a:effectLst/>
                          <a:latin typeface="Arial" panose="020B0604020202020204" pitchFamily="34" charset="0"/>
                        </a:rPr>
                        <a:t>CONVENIOS DE ÁMBITO SUPERIOR A LA EMPRESA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848053078"/>
                  </a:ext>
                </a:extLst>
              </a:tr>
              <a:tr h="571500">
                <a:tc vMerge="1">
                  <a:txBody>
                    <a:bodyPr/>
                    <a:lstStyle/>
                    <a:p>
                      <a:endParaRPr lang="es-ES"/>
                    </a:p>
                  </a:txBody>
                  <a:tcPr/>
                </a:tc>
                <a:tc gridSpan="2">
                  <a:txBody>
                    <a:bodyPr/>
                    <a:lstStyle/>
                    <a:p>
                      <a:r>
                        <a:rPr lang="es-ES" sz="1000" b="0" i="0" u="none" strike="noStrike" dirty="0">
                          <a:solidFill>
                            <a:srgbClr val="000000"/>
                          </a:solidFill>
                          <a:effectLst/>
                          <a:latin typeface="Arial" panose="020B0604020202020204" pitchFamily="34" charset="0"/>
                        </a:rPr>
                        <a:t>Convenios</a:t>
                      </a:r>
                      <a:endParaRPr lang="es-ES" dirty="0"/>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Convenios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r>
                        <a:rPr lang="es-ES" sz="1000" b="0" i="0" u="none" strike="noStrike" dirty="0">
                          <a:solidFill>
                            <a:srgbClr val="000000"/>
                          </a:solidFill>
                          <a:effectLst/>
                          <a:latin typeface="Arial" panose="020B0604020202020204" pitchFamily="34" charset="0"/>
                        </a:rPr>
                        <a:t>Empresas</a:t>
                      </a:r>
                      <a:endParaRPr lang="es-ES" dirty="0"/>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Empresas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r>
                        <a:rPr lang="es-ES" sz="1000" b="0" i="0" u="none" strike="noStrike" dirty="0">
                          <a:solidFill>
                            <a:srgbClr val="000000"/>
                          </a:solidFill>
                          <a:effectLst/>
                          <a:latin typeface="Arial" panose="020B0604020202020204" pitchFamily="34" charset="0"/>
                        </a:rPr>
                        <a:t>Trabajadores </a:t>
                      </a:r>
                      <a:endParaRPr lang="es-ES" dirty="0"/>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Variación</a:t>
                      </a:r>
                      <a:br>
                        <a:rPr lang="es-ES" sz="1000" b="0" i="0" u="none" strike="noStrike">
                          <a:solidFill>
                            <a:srgbClr val="000000"/>
                          </a:solidFill>
                          <a:effectLst/>
                          <a:latin typeface="Arial" panose="020B0604020202020204" pitchFamily="34" charset="0"/>
                        </a:rPr>
                      </a:br>
                      <a:r>
                        <a:rPr lang="es-ES" sz="1000" b="0" i="0" u="none" strike="noStrike">
                          <a:solidFill>
                            <a:srgbClr val="000000"/>
                          </a:solidFill>
                          <a:effectLst/>
                          <a:latin typeface="Arial" panose="020B0604020202020204" pitchFamily="34" charset="0"/>
                        </a:rPr>
                        <a:t>salarial</a:t>
                      </a:r>
                      <a:br>
                        <a:rPr lang="es-ES" sz="1000" b="0" i="0" u="none" strike="noStrike">
                          <a:solidFill>
                            <a:srgbClr val="000000"/>
                          </a:solidFill>
                          <a:effectLst/>
                          <a:latin typeface="Arial" panose="020B0604020202020204" pitchFamily="34" charset="0"/>
                        </a:rPr>
                      </a:br>
                      <a:r>
                        <a:rPr lang="es-ES" sz="1000" b="0" i="0" u="none" strike="noStrike">
                          <a:solidFill>
                            <a:srgbClr val="000000"/>
                          </a:solidFill>
                          <a:effectLst/>
                          <a:latin typeface="Arial" panose="020B0604020202020204" pitchFamily="34" charset="0"/>
                        </a:rPr>
                        <a:t>(en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a:r>
                        <a:rPr lang="es-ES" sz="1000" b="0" i="0" u="none" strike="noStrike" dirty="0">
                          <a:solidFill>
                            <a:srgbClr val="000000"/>
                          </a:solidFill>
                          <a:effectLst/>
                          <a:latin typeface="Arial" panose="020B0604020202020204" pitchFamily="34" charset="0"/>
                        </a:rPr>
                        <a:t>Variación</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salarial</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(en %)</a:t>
                      </a:r>
                      <a:endParaRPr lang="es-ES" dirty="0"/>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Variación</a:t>
                      </a:r>
                      <a:br>
                        <a:rPr lang="es-ES" sz="1000" b="0" i="0" u="none" strike="noStrike">
                          <a:solidFill>
                            <a:srgbClr val="000000"/>
                          </a:solidFill>
                          <a:effectLst/>
                          <a:latin typeface="Arial" panose="020B0604020202020204" pitchFamily="34" charset="0"/>
                        </a:rPr>
                      </a:br>
                      <a:r>
                        <a:rPr lang="es-ES" sz="1000" b="0" i="0" u="none" strike="noStrike">
                          <a:solidFill>
                            <a:srgbClr val="000000"/>
                          </a:solidFill>
                          <a:effectLst/>
                          <a:latin typeface="Arial" panose="020B0604020202020204" pitchFamily="34" charset="0"/>
                        </a:rPr>
                        <a:t>salarial</a:t>
                      </a:r>
                      <a:br>
                        <a:rPr lang="es-ES" sz="1000" b="0" i="0" u="none" strike="noStrike">
                          <a:solidFill>
                            <a:srgbClr val="000000"/>
                          </a:solidFill>
                          <a:effectLst/>
                          <a:latin typeface="Arial" panose="020B0604020202020204" pitchFamily="34" charset="0"/>
                        </a:rPr>
                      </a:br>
                      <a:r>
                        <a:rPr lang="es-ES" sz="1000" b="0" i="0" u="none" strike="noStrike">
                          <a:solidFill>
                            <a:srgbClr val="000000"/>
                          </a:solidFill>
                          <a:effectLst/>
                          <a:latin typeface="Arial" panose="020B0604020202020204" pitchFamily="34" charset="0"/>
                        </a:rPr>
                        <a:t>(en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r>
                        <a:rPr lang="es-ES" sz="1000" b="0" i="0" u="none" strike="noStrike" dirty="0">
                          <a:solidFill>
                            <a:srgbClr val="000000"/>
                          </a:solidFill>
                          <a:effectLst/>
                          <a:latin typeface="Arial" panose="020B0604020202020204" pitchFamily="34" charset="0"/>
                        </a:rPr>
                        <a:t>Convenios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Convenios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r>
                        <a:rPr lang="es-ES" sz="1000" b="0" i="0" u="none" strike="noStrike" dirty="0">
                          <a:solidFill>
                            <a:srgbClr val="000000"/>
                          </a:solidFill>
                          <a:effectLst/>
                          <a:latin typeface="Arial" panose="020B0604020202020204" pitchFamily="34" charset="0"/>
                        </a:rPr>
                        <a:t>Trabajadores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Trabajadores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r>
                        <a:rPr lang="es-ES" sz="1000" b="0" i="0" u="none" strike="noStrike" dirty="0">
                          <a:solidFill>
                            <a:srgbClr val="000000"/>
                          </a:solidFill>
                          <a:effectLst/>
                          <a:latin typeface="Arial" panose="020B0604020202020204" pitchFamily="34" charset="0"/>
                        </a:rPr>
                        <a:t>Variación</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salarial</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(en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pPr algn="ctr" fontAlgn="ctr"/>
                      <a:r>
                        <a:rPr lang="es-ES" sz="1000" b="0" i="0" u="none" strike="noStrike">
                          <a:solidFill>
                            <a:srgbClr val="000000"/>
                          </a:solidFill>
                          <a:effectLst/>
                          <a:latin typeface="Arial" panose="020B0604020202020204" pitchFamily="34" charset="0"/>
                        </a:rPr>
                        <a:t>Variación</a:t>
                      </a:r>
                      <a:br>
                        <a:rPr lang="es-ES" sz="1000" b="0" i="0" u="none" strike="noStrike">
                          <a:solidFill>
                            <a:srgbClr val="000000"/>
                          </a:solidFill>
                          <a:effectLst/>
                          <a:latin typeface="Arial" panose="020B0604020202020204" pitchFamily="34" charset="0"/>
                        </a:rPr>
                      </a:br>
                      <a:r>
                        <a:rPr lang="es-ES" sz="1000" b="0" i="0" u="none" strike="noStrike">
                          <a:solidFill>
                            <a:srgbClr val="000000"/>
                          </a:solidFill>
                          <a:effectLst/>
                          <a:latin typeface="Arial" panose="020B0604020202020204" pitchFamily="34" charset="0"/>
                        </a:rPr>
                        <a:t>salarial</a:t>
                      </a:r>
                      <a:br>
                        <a:rPr lang="es-ES" sz="1000" b="0" i="0" u="none" strike="noStrike">
                          <a:solidFill>
                            <a:srgbClr val="000000"/>
                          </a:solidFill>
                          <a:effectLst/>
                          <a:latin typeface="Arial" panose="020B0604020202020204" pitchFamily="34" charset="0"/>
                        </a:rPr>
                      </a:br>
                      <a:r>
                        <a:rPr lang="es-ES" sz="1000" b="0" i="0" u="none" strike="noStrike">
                          <a:solidFill>
                            <a:srgbClr val="000000"/>
                          </a:solidFill>
                          <a:effectLst/>
                          <a:latin typeface="Arial" panose="020B0604020202020204" pitchFamily="34" charset="0"/>
                        </a:rPr>
                        <a:t>(en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r>
                        <a:rPr lang="es-ES" sz="1000" b="0" i="0" u="none" strike="noStrike" dirty="0">
                          <a:solidFill>
                            <a:srgbClr val="000000"/>
                          </a:solidFill>
                          <a:effectLst/>
                          <a:latin typeface="Arial" panose="020B0604020202020204" pitchFamily="34" charset="0"/>
                        </a:rPr>
                        <a:t>Convenios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pPr algn="ctr" fontAlgn="ctr"/>
                      <a:r>
                        <a:rPr lang="es-ES" sz="1000" b="0" i="0" u="none" strike="noStrike">
                          <a:solidFill>
                            <a:srgbClr val="000000"/>
                          </a:solidFill>
                          <a:effectLst/>
                          <a:latin typeface="Arial" panose="020B0604020202020204" pitchFamily="34" charset="0"/>
                        </a:rPr>
                        <a:t>Convenios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gridSpan="2">
                  <a:txBody>
                    <a:bodyPr/>
                    <a:lstStyle/>
                    <a:p>
                      <a:pPr algn="ctr" fontAlgn="ctr"/>
                      <a:r>
                        <a:rPr lang="es-ES" sz="1000" b="0" i="0" u="none" strike="noStrike" dirty="0">
                          <a:solidFill>
                            <a:srgbClr val="000000"/>
                          </a:solidFill>
                          <a:effectLst/>
                          <a:latin typeface="Arial" panose="020B0604020202020204" pitchFamily="34" charset="0"/>
                        </a:rPr>
                        <a:t>Trabajadores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pPr algn="ctr" fontAlgn="ctr"/>
                      <a:r>
                        <a:rPr lang="es-ES" sz="1000" b="0" i="0" u="none" strike="noStrike">
                          <a:solidFill>
                            <a:srgbClr val="000000"/>
                          </a:solidFill>
                          <a:effectLst/>
                          <a:latin typeface="Arial" panose="020B0604020202020204" pitchFamily="34" charset="0"/>
                        </a:rPr>
                        <a:t>Trabajadores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gridSpan="2">
                  <a:txBody>
                    <a:bodyPr/>
                    <a:lstStyle/>
                    <a:p>
                      <a:pPr algn="ctr" fontAlgn="ctr"/>
                      <a:r>
                        <a:rPr lang="es-ES" sz="1000" b="0" i="0" u="none" strike="noStrike" dirty="0">
                          <a:solidFill>
                            <a:srgbClr val="000000"/>
                          </a:solidFill>
                          <a:effectLst/>
                          <a:latin typeface="Arial" panose="020B0604020202020204" pitchFamily="34" charset="0"/>
                        </a:rPr>
                        <a:t>Variación</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salarial</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(en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pPr algn="ctr" fontAlgn="ctr"/>
                      <a:r>
                        <a:rPr lang="es-ES" sz="1000" b="0" i="0" u="none" strike="noStrike" dirty="0">
                          <a:solidFill>
                            <a:srgbClr val="000000"/>
                          </a:solidFill>
                          <a:effectLst/>
                          <a:latin typeface="Arial" panose="020B0604020202020204" pitchFamily="34" charset="0"/>
                        </a:rPr>
                        <a:t>Variación</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salarial</a:t>
                      </a:r>
                      <a:br>
                        <a:rPr lang="es-ES" sz="1000" b="0" i="0" u="none" strike="noStrike" dirty="0">
                          <a:solidFill>
                            <a:srgbClr val="000000"/>
                          </a:solidFill>
                          <a:effectLst/>
                          <a:latin typeface="Arial" panose="020B0604020202020204" pitchFamily="34" charset="0"/>
                        </a:rPr>
                      </a:br>
                      <a:r>
                        <a:rPr lang="es-ES" sz="1000" b="0" i="0" u="none" strike="noStrike" dirty="0">
                          <a:solidFill>
                            <a:srgbClr val="000000"/>
                          </a:solidFill>
                          <a:effectLst/>
                          <a:latin typeface="Arial" panose="020B0604020202020204" pitchFamily="34" charset="0"/>
                        </a:rPr>
                        <a:t>(en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975043799"/>
                  </a:ext>
                </a:extLst>
              </a:tr>
              <a:tr h="167640">
                <a:tc>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endParaRPr lang="es-ES" dirty="0"/>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chemeClr val="bg2"/>
                    </a:solid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chemeClr val="bg2"/>
                    </a:solid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chemeClr val="bg2"/>
                    </a:solidFill>
                  </a:tcPr>
                </a:tc>
                <a:tc hMerge="1">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w="6350" cap="flat" cmpd="sng" algn="ctr">
                      <a:solidFill>
                        <a:srgbClr val="000000"/>
                      </a:solidFill>
                      <a:prstDash val="solid"/>
                      <a:round/>
                      <a:headEnd type="none" w="med" len="med"/>
                      <a:tailEnd type="none" w="med" len="med"/>
                    </a:lnT>
                    <a:lnB>
                      <a:noFill/>
                    </a:lnB>
                    <a:solidFill>
                      <a:schemeClr val="bg2"/>
                    </a:solidFill>
                  </a:tcPr>
                </a:tc>
                <a:extLst>
                  <a:ext uri="{0D108BD9-81ED-4DB2-BD59-A6C34878D82A}">
                    <a16:rowId xmlns:a16="http://schemas.microsoft.com/office/drawing/2014/main" val="2199524453"/>
                  </a:ext>
                </a:extLst>
              </a:tr>
              <a:tr h="167640">
                <a:tc>
                  <a:txBody>
                    <a:bodyPr/>
                    <a:lstStyle/>
                    <a:p>
                      <a:pPr algn="l" fontAlgn="b"/>
                      <a:r>
                        <a:rPr lang="es-ES" sz="1000" b="0" i="0" u="none" strike="noStrike" dirty="0">
                          <a:solidFill>
                            <a:srgbClr val="000000"/>
                          </a:solidFill>
                          <a:effectLst/>
                          <a:latin typeface="Arial" panose="020B0604020202020204" pitchFamily="34" charset="0"/>
                        </a:rPr>
                        <a:t>   2022....</a:t>
                      </a: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endParaRPr lang="es-ES" dirty="0"/>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extLst>
                  <a:ext uri="{0D108BD9-81ED-4DB2-BD59-A6C34878D82A}">
                    <a16:rowId xmlns:a16="http://schemas.microsoft.com/office/drawing/2014/main" val="959453266"/>
                  </a:ext>
                </a:extLst>
              </a:tr>
              <a:tr h="167640">
                <a:tc>
                  <a:txBody>
                    <a:bodyPr/>
                    <a:lstStyle/>
                    <a:p>
                      <a:pPr algn="l" fontAlgn="b"/>
                      <a:r>
                        <a:rPr lang="es-ES" sz="1000" b="0" i="0" u="none" strike="noStrike" dirty="0">
                          <a:solidFill>
                            <a:srgbClr val="000000"/>
                          </a:solidFill>
                          <a:effectLst/>
                          <a:latin typeface="Arial" panose="020B0604020202020204" pitchFamily="34" charset="0"/>
                        </a:rPr>
                        <a:t>   (ENE-DIC)</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5.045</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5.045</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1.325.039</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1.325.039</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12.849.558</a:t>
                      </a:r>
                    </a:p>
                  </a:txBody>
                  <a:tcPr marL="7620" marR="7620" marT="7620" marB="0" anchor="b">
                    <a:lnL>
                      <a:noFill/>
                    </a:lnL>
                    <a:lnR>
                      <a:noFill/>
                    </a:lnR>
                    <a:lnT>
                      <a:noFill/>
                    </a:lnT>
                    <a:lnB>
                      <a:noFill/>
                    </a:lnB>
                    <a:noFill/>
                  </a:tcPr>
                </a:tc>
                <a:tc hMerge="1">
                  <a:txBody>
                    <a:bodyPr/>
                    <a:lstStyle/>
                    <a:p>
                      <a:pPr algn="ctr" fontAlgn="b"/>
                      <a:r>
                        <a:rPr lang="es-ES" sz="1000" b="0" i="0" u="none" strike="noStrike" dirty="0">
                          <a:solidFill>
                            <a:srgbClr val="000000"/>
                          </a:solidFill>
                          <a:effectLst/>
                          <a:latin typeface="Arial" panose="020B0604020202020204" pitchFamily="34" charset="0"/>
                        </a:rPr>
                        <a:t>3,02</a:t>
                      </a:r>
                    </a:p>
                  </a:txBody>
                  <a:tcPr marL="7620" marR="7620" marT="7620" marB="0" anchor="b">
                    <a:lnL>
                      <a:noFill/>
                    </a:lnL>
                    <a:lnR>
                      <a:noFill/>
                    </a:lnR>
                    <a:lnT>
                      <a:noFill/>
                    </a:lnT>
                    <a:lnB>
                      <a:noFill/>
                    </a:lnB>
                    <a:noFill/>
                  </a:tcPr>
                </a:tc>
                <a:tc gridSpan="2">
                  <a:txBody>
                    <a:bodyPr/>
                    <a:lstStyle/>
                    <a:p>
                      <a:r>
                        <a:rPr lang="es-ES" sz="1000" b="0" i="0" u="none" strike="noStrike" dirty="0">
                          <a:solidFill>
                            <a:srgbClr val="000000"/>
                          </a:solidFill>
                          <a:effectLst/>
                          <a:latin typeface="Arial" panose="020B0604020202020204" pitchFamily="34" charset="0"/>
                        </a:rPr>
                        <a:t>3,02</a:t>
                      </a:r>
                      <a:endParaRPr lang="es-ES" dirty="0"/>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3,02</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3.867</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3.867</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850.376</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850.376</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3,34</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3,34</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1.178</a:t>
                      </a:r>
                    </a:p>
                  </a:txBody>
                  <a:tcPr marL="7620" marR="7620" marT="7620" marB="0" anchor="b">
                    <a:lnL>
                      <a:noFill/>
                    </a:lnL>
                    <a:lnR>
                      <a:noFill/>
                    </a:lnR>
                    <a:lnT>
                      <a:noFill/>
                    </a:lnT>
                    <a:lnB>
                      <a:noFill/>
                    </a:lnB>
                    <a:solidFill>
                      <a:schemeClr val="bg2"/>
                    </a:solidFill>
                  </a:tcPr>
                </a:tc>
                <a:tc hMerge="1">
                  <a:txBody>
                    <a:bodyPr/>
                    <a:lstStyle/>
                    <a:p>
                      <a:pPr algn="r" fontAlgn="b"/>
                      <a:r>
                        <a:rPr lang="es-ES" sz="1000" b="0" i="0" u="none" strike="noStrike">
                          <a:solidFill>
                            <a:srgbClr val="000000"/>
                          </a:solidFill>
                          <a:effectLst/>
                          <a:latin typeface="Arial" panose="020B0604020202020204" pitchFamily="34" charset="0"/>
                        </a:rPr>
                        <a:t>1.178</a:t>
                      </a:r>
                    </a:p>
                  </a:txBody>
                  <a:tcPr marL="7620" marR="7620" marT="7620" marB="0" anchor="b">
                    <a:lnL>
                      <a:noFill/>
                    </a:lnL>
                    <a:lnR>
                      <a:noFill/>
                    </a:lnR>
                    <a:lnT>
                      <a:noFill/>
                    </a:lnT>
                    <a:lnB>
                      <a:noFill/>
                    </a:lnB>
                    <a:solidFill>
                      <a:schemeClr val="bg2"/>
                    </a:solidFill>
                  </a:tcPr>
                </a:tc>
                <a:tc gridSpan="2">
                  <a:txBody>
                    <a:bodyPr/>
                    <a:lstStyle/>
                    <a:p>
                      <a:pPr algn="r" fontAlgn="b"/>
                      <a:r>
                        <a:rPr lang="es-ES" sz="1000" b="0" i="0" u="none" strike="noStrike" dirty="0">
                          <a:solidFill>
                            <a:srgbClr val="000000"/>
                          </a:solidFill>
                          <a:effectLst/>
                          <a:latin typeface="Arial" panose="020B0604020202020204" pitchFamily="34" charset="0"/>
                        </a:rPr>
                        <a:t>11.999.182</a:t>
                      </a:r>
                    </a:p>
                  </a:txBody>
                  <a:tcPr marL="7620" marR="7620" marT="7620" marB="0" anchor="b">
                    <a:lnL>
                      <a:noFill/>
                    </a:lnL>
                    <a:lnR>
                      <a:noFill/>
                    </a:lnR>
                    <a:lnT>
                      <a:noFill/>
                    </a:lnT>
                    <a:lnB>
                      <a:noFill/>
                    </a:lnB>
                    <a:solidFill>
                      <a:schemeClr val="bg2"/>
                    </a:solidFill>
                  </a:tcPr>
                </a:tc>
                <a:tc hMerge="1">
                  <a:txBody>
                    <a:bodyPr/>
                    <a:lstStyle/>
                    <a:p>
                      <a:pPr algn="r" fontAlgn="b"/>
                      <a:r>
                        <a:rPr lang="es-ES" sz="1000" b="0" i="0" u="none" strike="noStrike">
                          <a:solidFill>
                            <a:srgbClr val="000000"/>
                          </a:solidFill>
                          <a:effectLst/>
                          <a:latin typeface="Arial" panose="020B0604020202020204" pitchFamily="34" charset="0"/>
                        </a:rPr>
                        <a:t>11.999.182</a:t>
                      </a:r>
                    </a:p>
                  </a:txBody>
                  <a:tcPr marL="7620" marR="7620" marT="7620" marB="0" anchor="b">
                    <a:lnL>
                      <a:noFill/>
                    </a:lnL>
                    <a:lnR>
                      <a:noFill/>
                    </a:lnR>
                    <a:lnT>
                      <a:noFill/>
                    </a:lnT>
                    <a:lnB>
                      <a:noFill/>
                    </a:lnB>
                    <a:solidFill>
                      <a:schemeClr val="bg2"/>
                    </a:solidFill>
                  </a:tcPr>
                </a:tc>
                <a:tc gridSpan="2">
                  <a:txBody>
                    <a:bodyPr/>
                    <a:lstStyle/>
                    <a:p>
                      <a:pPr algn="ctr" fontAlgn="b"/>
                      <a:r>
                        <a:rPr lang="es-ES" sz="1000" b="1" i="0" u="none" strike="noStrike" dirty="0">
                          <a:solidFill>
                            <a:srgbClr val="000000"/>
                          </a:solidFill>
                          <a:effectLst/>
                          <a:latin typeface="Arial" panose="020B0604020202020204" pitchFamily="34" charset="0"/>
                        </a:rPr>
                        <a:t>3,00</a:t>
                      </a:r>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r>
                        <a:rPr lang="es-ES" sz="1000" b="1" i="0" u="none" strike="noStrike" dirty="0">
                          <a:solidFill>
                            <a:srgbClr val="000000"/>
                          </a:solidFill>
                          <a:effectLst/>
                          <a:latin typeface="Arial" panose="020B0604020202020204" pitchFamily="34" charset="0"/>
                        </a:rPr>
                        <a:t>3,00</a:t>
                      </a:r>
                    </a:p>
                  </a:txBody>
                  <a:tcPr marL="7620" marR="7620" marT="7620" marB="0" anchor="b">
                    <a:lnL>
                      <a:noFill/>
                    </a:lnL>
                    <a:lnR>
                      <a:noFill/>
                    </a:lnR>
                    <a:lnT>
                      <a:noFill/>
                    </a:lnT>
                    <a:lnB>
                      <a:noFill/>
                    </a:lnB>
                    <a:solidFill>
                      <a:schemeClr val="bg2"/>
                    </a:solidFill>
                  </a:tcPr>
                </a:tc>
                <a:extLst>
                  <a:ext uri="{0D108BD9-81ED-4DB2-BD59-A6C34878D82A}">
                    <a16:rowId xmlns:a16="http://schemas.microsoft.com/office/drawing/2014/main" val="3915751599"/>
                  </a:ext>
                </a:extLst>
              </a:tr>
              <a:tr h="167640">
                <a:tc>
                  <a:txBody>
                    <a:bodyPr/>
                    <a:lstStyle/>
                    <a:p>
                      <a:pPr algn="l" fontAlgn="b"/>
                      <a:r>
                        <a:rPr lang="es-ES" sz="1000" b="0" i="0" u="none" strike="noStrike" dirty="0">
                          <a:solidFill>
                            <a:srgbClr val="000000"/>
                          </a:solidFill>
                          <a:effectLst/>
                          <a:latin typeface="Arial" panose="020B0604020202020204" pitchFamily="34" charset="0"/>
                        </a:rPr>
                        <a:t>   2023....</a:t>
                      </a: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endParaRPr lang="es-ES" dirty="0"/>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gridSpan="2">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1"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extLst>
                  <a:ext uri="{0D108BD9-81ED-4DB2-BD59-A6C34878D82A}">
                    <a16:rowId xmlns:a16="http://schemas.microsoft.com/office/drawing/2014/main" val="1706899746"/>
                  </a:ext>
                </a:extLst>
              </a:tr>
              <a:tr h="167640">
                <a:tc>
                  <a:txBody>
                    <a:bodyPr/>
                    <a:lstStyle/>
                    <a:p>
                      <a:pPr algn="l" fontAlgn="b"/>
                      <a:r>
                        <a:rPr lang="es-ES" sz="1000" b="0" i="0" u="none" strike="noStrike" dirty="0">
                          <a:solidFill>
                            <a:srgbClr val="000000"/>
                          </a:solidFill>
                          <a:effectLst/>
                          <a:latin typeface="Arial" panose="020B0604020202020204" pitchFamily="34" charset="0"/>
                        </a:rPr>
                        <a:t>   (ENE-DIC)</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4.441</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4.441</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1.274.527</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1.274.527</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12.105.980</a:t>
                      </a:r>
                    </a:p>
                  </a:txBody>
                  <a:tcPr marL="7620" marR="7620" marT="7620" marB="0" anchor="b">
                    <a:lnL>
                      <a:noFill/>
                    </a:lnL>
                    <a:lnR>
                      <a:noFill/>
                    </a:lnR>
                    <a:lnT>
                      <a:noFill/>
                    </a:lnT>
                    <a:lnB>
                      <a:noFill/>
                    </a:lnB>
                    <a:noFill/>
                  </a:tcPr>
                </a:tc>
                <a:tc hMerge="1">
                  <a:txBody>
                    <a:bodyPr/>
                    <a:lstStyle/>
                    <a:p>
                      <a:pPr algn="ctr" fontAlgn="b"/>
                      <a:r>
                        <a:rPr lang="es-ES" sz="1000" b="0" i="0" u="none" strike="noStrike" dirty="0">
                          <a:solidFill>
                            <a:srgbClr val="000000"/>
                          </a:solidFill>
                          <a:effectLst/>
                          <a:latin typeface="Arial" panose="020B0604020202020204" pitchFamily="34" charset="0"/>
                        </a:rPr>
                        <a:t>3,67</a:t>
                      </a:r>
                    </a:p>
                  </a:txBody>
                  <a:tcPr marL="7620" marR="7620" marT="7620" marB="0" anchor="b">
                    <a:lnL>
                      <a:noFill/>
                    </a:lnL>
                    <a:lnR>
                      <a:noFill/>
                    </a:lnR>
                    <a:lnT>
                      <a:noFill/>
                    </a:lnT>
                    <a:lnB>
                      <a:noFill/>
                    </a:lnB>
                    <a:noFill/>
                  </a:tcPr>
                </a:tc>
                <a:tc gridSpan="2">
                  <a:txBody>
                    <a:bodyPr/>
                    <a:lstStyle/>
                    <a:p>
                      <a:r>
                        <a:rPr lang="es-ES" sz="1000" b="0" i="0" u="none" strike="noStrike" dirty="0">
                          <a:solidFill>
                            <a:srgbClr val="000000"/>
                          </a:solidFill>
                          <a:effectLst/>
                          <a:latin typeface="Arial" panose="020B0604020202020204" pitchFamily="34" charset="0"/>
                        </a:rPr>
                        <a:t>3,67</a:t>
                      </a:r>
                      <a:endParaRPr lang="es-ES" dirty="0"/>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3,67</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3.286</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3.286</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769.113</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769.113</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3,45</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3,45</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1.155</a:t>
                      </a:r>
                    </a:p>
                  </a:txBody>
                  <a:tcPr marL="7620" marR="7620" marT="7620" marB="0" anchor="b">
                    <a:lnL>
                      <a:noFill/>
                    </a:lnL>
                    <a:lnR>
                      <a:noFill/>
                    </a:lnR>
                    <a:lnT>
                      <a:noFill/>
                    </a:lnT>
                    <a:lnB>
                      <a:noFill/>
                    </a:lnB>
                    <a:solidFill>
                      <a:schemeClr val="bg2"/>
                    </a:solidFill>
                  </a:tcPr>
                </a:tc>
                <a:tc hMerge="1">
                  <a:txBody>
                    <a:bodyPr/>
                    <a:lstStyle/>
                    <a:p>
                      <a:pPr algn="r" fontAlgn="b"/>
                      <a:r>
                        <a:rPr lang="es-ES" sz="1000" b="0" i="0" u="none" strike="noStrike">
                          <a:solidFill>
                            <a:srgbClr val="000000"/>
                          </a:solidFill>
                          <a:effectLst/>
                          <a:latin typeface="Arial" panose="020B0604020202020204" pitchFamily="34" charset="0"/>
                        </a:rPr>
                        <a:t>1.155</a:t>
                      </a:r>
                    </a:p>
                  </a:txBody>
                  <a:tcPr marL="7620" marR="7620" marT="7620" marB="0" anchor="b">
                    <a:lnL>
                      <a:noFill/>
                    </a:lnL>
                    <a:lnR>
                      <a:noFill/>
                    </a:lnR>
                    <a:lnT>
                      <a:noFill/>
                    </a:lnT>
                    <a:lnB>
                      <a:noFill/>
                    </a:lnB>
                    <a:solidFill>
                      <a:schemeClr val="bg2"/>
                    </a:solidFill>
                  </a:tcPr>
                </a:tc>
                <a:tc gridSpan="2">
                  <a:txBody>
                    <a:bodyPr/>
                    <a:lstStyle/>
                    <a:p>
                      <a:pPr algn="r" fontAlgn="b"/>
                      <a:r>
                        <a:rPr lang="es-ES" sz="1000" b="0" i="0" u="none" strike="noStrike" dirty="0">
                          <a:solidFill>
                            <a:srgbClr val="000000"/>
                          </a:solidFill>
                          <a:effectLst/>
                          <a:latin typeface="Arial" panose="020B0604020202020204" pitchFamily="34" charset="0"/>
                        </a:rPr>
                        <a:t>11.336.867</a:t>
                      </a:r>
                    </a:p>
                  </a:txBody>
                  <a:tcPr marL="7620" marR="7620" marT="7620" marB="0" anchor="b">
                    <a:lnL>
                      <a:noFill/>
                    </a:lnL>
                    <a:lnR>
                      <a:noFill/>
                    </a:lnR>
                    <a:lnT>
                      <a:noFill/>
                    </a:lnT>
                    <a:lnB>
                      <a:noFill/>
                    </a:lnB>
                    <a:solidFill>
                      <a:schemeClr val="bg2"/>
                    </a:solidFill>
                  </a:tcPr>
                </a:tc>
                <a:tc hMerge="1">
                  <a:txBody>
                    <a:bodyPr/>
                    <a:lstStyle/>
                    <a:p>
                      <a:pPr algn="r" fontAlgn="b"/>
                      <a:r>
                        <a:rPr lang="es-ES" sz="1000" b="0" i="0" u="none" strike="noStrike">
                          <a:solidFill>
                            <a:srgbClr val="000000"/>
                          </a:solidFill>
                          <a:effectLst/>
                          <a:latin typeface="Arial" panose="020B0604020202020204" pitchFamily="34" charset="0"/>
                        </a:rPr>
                        <a:t>11.336.867</a:t>
                      </a:r>
                    </a:p>
                  </a:txBody>
                  <a:tcPr marL="7620" marR="7620" marT="7620" marB="0" anchor="b">
                    <a:lnL>
                      <a:noFill/>
                    </a:lnL>
                    <a:lnR>
                      <a:noFill/>
                    </a:lnR>
                    <a:lnT>
                      <a:noFill/>
                    </a:lnT>
                    <a:lnB>
                      <a:noFill/>
                    </a:lnB>
                    <a:solidFill>
                      <a:schemeClr val="bg2"/>
                    </a:solidFill>
                  </a:tcPr>
                </a:tc>
                <a:tc gridSpan="2">
                  <a:txBody>
                    <a:bodyPr/>
                    <a:lstStyle/>
                    <a:p>
                      <a:pPr algn="ctr" fontAlgn="b"/>
                      <a:r>
                        <a:rPr lang="es-ES" sz="1000" b="1" i="0" u="none" strike="noStrike" dirty="0">
                          <a:solidFill>
                            <a:srgbClr val="000000"/>
                          </a:solidFill>
                          <a:effectLst/>
                          <a:latin typeface="Arial" panose="020B0604020202020204" pitchFamily="34" charset="0"/>
                        </a:rPr>
                        <a:t>3,68</a:t>
                      </a:r>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r>
                        <a:rPr lang="es-ES" sz="1000" b="1" i="0" u="none" strike="noStrike" dirty="0">
                          <a:solidFill>
                            <a:srgbClr val="000000"/>
                          </a:solidFill>
                          <a:effectLst/>
                          <a:latin typeface="Arial" panose="020B0604020202020204" pitchFamily="34" charset="0"/>
                        </a:rPr>
                        <a:t>3,68</a:t>
                      </a:r>
                    </a:p>
                  </a:txBody>
                  <a:tcPr marL="7620" marR="7620" marT="7620" marB="0" anchor="b">
                    <a:lnL>
                      <a:noFill/>
                    </a:lnL>
                    <a:lnR>
                      <a:noFill/>
                    </a:lnR>
                    <a:lnT>
                      <a:noFill/>
                    </a:lnT>
                    <a:lnB>
                      <a:noFill/>
                    </a:lnB>
                    <a:solidFill>
                      <a:schemeClr val="bg2"/>
                    </a:solidFill>
                  </a:tcPr>
                </a:tc>
                <a:extLst>
                  <a:ext uri="{0D108BD9-81ED-4DB2-BD59-A6C34878D82A}">
                    <a16:rowId xmlns:a16="http://schemas.microsoft.com/office/drawing/2014/main" val="1726930182"/>
                  </a:ext>
                </a:extLst>
              </a:tr>
              <a:tr h="167640">
                <a:tc>
                  <a:txBody>
                    <a:bodyPr/>
                    <a:lstStyle/>
                    <a:p>
                      <a:pPr algn="l" fontAlgn="b"/>
                      <a:r>
                        <a:rPr lang="es-ES" sz="1000" b="0" i="0" u="none" strike="noStrike" dirty="0">
                          <a:solidFill>
                            <a:srgbClr val="000000"/>
                          </a:solidFill>
                          <a:effectLst/>
                          <a:latin typeface="Arial" panose="020B0604020202020204" pitchFamily="34" charset="0"/>
                        </a:rPr>
                        <a:t>   2024....</a:t>
                      </a: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l"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endParaRPr lang="es-ES" dirty="0"/>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no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gridSpan="2">
                  <a:txBody>
                    <a:bodyPr/>
                    <a:lstStyle/>
                    <a:p>
                      <a:pPr algn="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0" i="0" u="none" strike="noStrike">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gridSpan="2">
                  <a:txBody>
                    <a:bodyPr/>
                    <a:lstStyle/>
                    <a:p>
                      <a:pPr algn="ctr" fontAlgn="b"/>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endParaRPr lang="es-ES" sz="1000" b="1"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extLst>
                  <a:ext uri="{0D108BD9-81ED-4DB2-BD59-A6C34878D82A}">
                    <a16:rowId xmlns:a16="http://schemas.microsoft.com/office/drawing/2014/main" val="3635375475"/>
                  </a:ext>
                </a:extLst>
              </a:tr>
              <a:tr h="167640">
                <a:tc>
                  <a:txBody>
                    <a:bodyPr/>
                    <a:lstStyle/>
                    <a:p>
                      <a:pPr algn="l" fontAlgn="b"/>
                      <a:r>
                        <a:rPr lang="es-ES" sz="1000" b="0" i="0" u="none" strike="noStrike" dirty="0">
                          <a:solidFill>
                            <a:srgbClr val="000000"/>
                          </a:solidFill>
                          <a:effectLst/>
                          <a:latin typeface="Arial" panose="020B0604020202020204" pitchFamily="34" charset="0"/>
                        </a:rPr>
                        <a:t>   (ENE-DIC)</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3.556</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3.556</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1.218.266</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1.218.266</a:t>
                      </a:r>
                    </a:p>
                  </a:txBody>
                  <a:tcPr marL="7620" marR="7620" marT="7620" marB="0" anchor="b">
                    <a:lnL>
                      <a:noFill/>
                    </a:lnL>
                    <a:lnR>
                      <a:noFill/>
                    </a:lnR>
                    <a:lnT>
                      <a:noFill/>
                    </a:lnT>
                    <a:lnB>
                      <a:noFill/>
                    </a:lnB>
                    <a:noFill/>
                  </a:tcPr>
                </a:tc>
                <a:tc gridSpan="2">
                  <a:txBody>
                    <a:bodyPr/>
                    <a:lstStyle/>
                    <a:p>
                      <a:pPr algn="l" fontAlgn="b"/>
                      <a:r>
                        <a:rPr lang="es-ES" sz="1000" b="0" i="0" u="none" strike="noStrike" dirty="0">
                          <a:solidFill>
                            <a:srgbClr val="000000"/>
                          </a:solidFill>
                          <a:effectLst/>
                          <a:latin typeface="Arial" panose="020B0604020202020204" pitchFamily="34" charset="0"/>
                        </a:rPr>
                        <a:t>10.267.554</a:t>
                      </a:r>
                    </a:p>
                  </a:txBody>
                  <a:tcPr marL="7620" marR="7620" marT="7620" marB="0" anchor="b">
                    <a:lnL>
                      <a:noFill/>
                    </a:lnL>
                    <a:lnR>
                      <a:noFill/>
                    </a:lnR>
                    <a:lnT>
                      <a:noFill/>
                    </a:lnT>
                    <a:lnB>
                      <a:noFill/>
                    </a:lnB>
                    <a:noFill/>
                  </a:tcPr>
                </a:tc>
                <a:tc hMerge="1">
                  <a:txBody>
                    <a:bodyPr/>
                    <a:lstStyle/>
                    <a:p>
                      <a:pPr algn="ctr" fontAlgn="b"/>
                      <a:r>
                        <a:rPr lang="es-ES" sz="1000" b="0" i="0" u="none" strike="noStrike" dirty="0">
                          <a:solidFill>
                            <a:srgbClr val="000000"/>
                          </a:solidFill>
                          <a:effectLst/>
                          <a:latin typeface="Arial" panose="020B0604020202020204" pitchFamily="34" charset="0"/>
                        </a:rPr>
                        <a:t>3,05</a:t>
                      </a:r>
                    </a:p>
                  </a:txBody>
                  <a:tcPr marL="7620" marR="7620" marT="7620" marB="0" anchor="b">
                    <a:lnL>
                      <a:noFill/>
                    </a:lnL>
                    <a:lnR>
                      <a:noFill/>
                    </a:lnR>
                    <a:lnT>
                      <a:noFill/>
                    </a:lnT>
                    <a:lnB>
                      <a:noFill/>
                    </a:lnB>
                    <a:noFill/>
                  </a:tcPr>
                </a:tc>
                <a:tc gridSpan="2">
                  <a:txBody>
                    <a:bodyPr/>
                    <a:lstStyle/>
                    <a:p>
                      <a:r>
                        <a:rPr lang="es-ES" sz="1000" b="0" i="0" u="none" strike="noStrike" dirty="0">
                          <a:solidFill>
                            <a:srgbClr val="000000"/>
                          </a:solidFill>
                          <a:effectLst/>
                          <a:latin typeface="Arial" panose="020B0604020202020204" pitchFamily="34" charset="0"/>
                        </a:rPr>
                        <a:t>3,05</a:t>
                      </a:r>
                      <a:endParaRPr lang="es-ES" dirty="0"/>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3,05</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2.582</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2.582</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622.198</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622.198</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2,80</a:t>
                      </a:r>
                    </a:p>
                  </a:txBody>
                  <a:tcPr marL="7620" marR="7620" marT="7620" marB="0" anchor="b">
                    <a:lnL>
                      <a:noFill/>
                    </a:lnL>
                    <a:lnR>
                      <a:noFill/>
                    </a:lnR>
                    <a:lnT>
                      <a:noFill/>
                    </a:lnT>
                    <a:lnB>
                      <a:noFill/>
                    </a:lnB>
                    <a:noFill/>
                  </a:tcPr>
                </a:tc>
                <a:tc hMerge="1">
                  <a:txBody>
                    <a:bodyPr/>
                    <a:lstStyle/>
                    <a:p>
                      <a:pPr algn="r" fontAlgn="b"/>
                      <a:r>
                        <a:rPr lang="es-ES" sz="1000" b="0" i="0" u="none" strike="noStrike">
                          <a:solidFill>
                            <a:srgbClr val="000000"/>
                          </a:solidFill>
                          <a:effectLst/>
                          <a:latin typeface="Arial" panose="020B0604020202020204" pitchFamily="34" charset="0"/>
                        </a:rPr>
                        <a:t>2,80</a:t>
                      </a:r>
                    </a:p>
                  </a:txBody>
                  <a:tcPr marL="7620" marR="7620" marT="7620" marB="0" anchor="b">
                    <a:lnL>
                      <a:noFill/>
                    </a:lnL>
                    <a:lnR>
                      <a:noFill/>
                    </a:lnR>
                    <a:lnT>
                      <a:noFill/>
                    </a:lnT>
                    <a:lnB>
                      <a:noFill/>
                    </a:lnB>
                    <a:noFill/>
                  </a:tcPr>
                </a:tc>
                <a:tc gridSpan="2">
                  <a:txBody>
                    <a:bodyPr/>
                    <a:lstStyle/>
                    <a:p>
                      <a:pPr algn="r" fontAlgn="b"/>
                      <a:r>
                        <a:rPr lang="es-ES" sz="1000" b="0" i="0" u="none" strike="noStrike" dirty="0">
                          <a:solidFill>
                            <a:srgbClr val="000000"/>
                          </a:solidFill>
                          <a:effectLst/>
                          <a:latin typeface="Arial" panose="020B0604020202020204" pitchFamily="34" charset="0"/>
                        </a:rPr>
                        <a:t>974</a:t>
                      </a:r>
                    </a:p>
                  </a:txBody>
                  <a:tcPr marL="7620" marR="7620" marT="7620" marB="0" anchor="b">
                    <a:lnL>
                      <a:noFill/>
                    </a:lnL>
                    <a:lnR>
                      <a:noFill/>
                    </a:lnR>
                    <a:lnT>
                      <a:noFill/>
                    </a:lnT>
                    <a:lnB>
                      <a:noFill/>
                    </a:lnB>
                    <a:solidFill>
                      <a:schemeClr val="bg2"/>
                    </a:solidFill>
                  </a:tcPr>
                </a:tc>
                <a:tc hMerge="1">
                  <a:txBody>
                    <a:bodyPr/>
                    <a:lstStyle/>
                    <a:p>
                      <a:pPr algn="r" fontAlgn="b"/>
                      <a:r>
                        <a:rPr lang="es-ES" sz="1000" b="0" i="0" u="none" strike="noStrike">
                          <a:solidFill>
                            <a:srgbClr val="000000"/>
                          </a:solidFill>
                          <a:effectLst/>
                          <a:latin typeface="Arial" panose="020B0604020202020204" pitchFamily="34" charset="0"/>
                        </a:rPr>
                        <a:t>974</a:t>
                      </a:r>
                    </a:p>
                  </a:txBody>
                  <a:tcPr marL="7620" marR="7620" marT="7620" marB="0" anchor="b">
                    <a:lnL>
                      <a:noFill/>
                    </a:lnL>
                    <a:lnR>
                      <a:noFill/>
                    </a:lnR>
                    <a:lnT>
                      <a:noFill/>
                    </a:lnT>
                    <a:lnB>
                      <a:noFill/>
                    </a:lnB>
                    <a:solidFill>
                      <a:schemeClr val="bg2"/>
                    </a:solidFill>
                  </a:tcPr>
                </a:tc>
                <a:tc gridSpan="2">
                  <a:txBody>
                    <a:bodyPr/>
                    <a:lstStyle/>
                    <a:p>
                      <a:pPr algn="r" fontAlgn="b"/>
                      <a:r>
                        <a:rPr lang="es-ES" sz="1000" b="0" i="0" u="none" strike="noStrike" dirty="0">
                          <a:solidFill>
                            <a:srgbClr val="000000"/>
                          </a:solidFill>
                          <a:effectLst/>
                          <a:latin typeface="Arial" panose="020B0604020202020204" pitchFamily="34" charset="0"/>
                        </a:rPr>
                        <a:t>9.645.356</a:t>
                      </a:r>
                    </a:p>
                  </a:txBody>
                  <a:tcPr marL="7620" marR="7620" marT="7620" marB="0" anchor="b">
                    <a:lnL>
                      <a:noFill/>
                    </a:lnL>
                    <a:lnR>
                      <a:noFill/>
                    </a:lnR>
                    <a:lnT>
                      <a:noFill/>
                    </a:lnT>
                    <a:lnB>
                      <a:noFill/>
                    </a:lnB>
                    <a:solidFill>
                      <a:schemeClr val="bg2"/>
                    </a:solidFill>
                  </a:tcPr>
                </a:tc>
                <a:tc hMerge="1">
                  <a:txBody>
                    <a:bodyPr/>
                    <a:lstStyle/>
                    <a:p>
                      <a:pPr algn="r" fontAlgn="b"/>
                      <a:r>
                        <a:rPr lang="es-ES" sz="1000" b="0" i="0" u="none" strike="noStrike">
                          <a:solidFill>
                            <a:srgbClr val="000000"/>
                          </a:solidFill>
                          <a:effectLst/>
                          <a:latin typeface="Arial" panose="020B0604020202020204" pitchFamily="34" charset="0"/>
                        </a:rPr>
                        <a:t>9.645.356</a:t>
                      </a:r>
                    </a:p>
                  </a:txBody>
                  <a:tcPr marL="7620" marR="7620" marT="7620" marB="0" anchor="b">
                    <a:lnL>
                      <a:noFill/>
                    </a:lnL>
                    <a:lnR>
                      <a:noFill/>
                    </a:lnR>
                    <a:lnT>
                      <a:noFill/>
                    </a:lnT>
                    <a:lnB>
                      <a:noFill/>
                    </a:lnB>
                    <a:solidFill>
                      <a:schemeClr val="bg2"/>
                    </a:solidFill>
                  </a:tcPr>
                </a:tc>
                <a:tc gridSpan="2">
                  <a:txBody>
                    <a:bodyPr/>
                    <a:lstStyle/>
                    <a:p>
                      <a:pPr algn="ctr" fontAlgn="b"/>
                      <a:r>
                        <a:rPr lang="es-ES" sz="1000" b="1" i="0" u="none" strike="noStrike" dirty="0">
                          <a:solidFill>
                            <a:srgbClr val="000000"/>
                          </a:solidFill>
                          <a:effectLst/>
                          <a:latin typeface="Arial" panose="020B0604020202020204" pitchFamily="34" charset="0"/>
                        </a:rPr>
                        <a:t>3,07</a:t>
                      </a:r>
                      <a:endParaRPr lang="es-ES" sz="1000" b="0" i="0" u="none" strike="noStrike" dirty="0">
                        <a:solidFill>
                          <a:srgbClr val="000000"/>
                        </a:solidFill>
                        <a:effectLst/>
                        <a:latin typeface="Arial" panose="020B0604020202020204" pitchFamily="34" charset="0"/>
                      </a:endParaRPr>
                    </a:p>
                  </a:txBody>
                  <a:tcPr marL="7620" marR="7620" marT="7620" marB="0" anchor="b">
                    <a:lnL>
                      <a:noFill/>
                    </a:lnL>
                    <a:lnR>
                      <a:noFill/>
                    </a:lnR>
                    <a:lnT>
                      <a:noFill/>
                    </a:lnT>
                    <a:lnB>
                      <a:noFill/>
                    </a:lnB>
                    <a:solidFill>
                      <a:schemeClr val="bg2"/>
                    </a:solidFill>
                  </a:tcPr>
                </a:tc>
                <a:tc hMerge="1">
                  <a:txBody>
                    <a:bodyPr/>
                    <a:lstStyle/>
                    <a:p>
                      <a:pPr algn="r" fontAlgn="b"/>
                      <a:r>
                        <a:rPr lang="es-ES" sz="1000" b="1" i="0" u="none" strike="noStrike" dirty="0">
                          <a:solidFill>
                            <a:srgbClr val="000000"/>
                          </a:solidFill>
                          <a:effectLst/>
                          <a:latin typeface="Arial" panose="020B0604020202020204" pitchFamily="34" charset="0"/>
                        </a:rPr>
                        <a:t>3,07</a:t>
                      </a:r>
                    </a:p>
                  </a:txBody>
                  <a:tcPr marL="7620" marR="7620" marT="7620" marB="0" anchor="b">
                    <a:lnL>
                      <a:noFill/>
                    </a:lnL>
                    <a:lnR>
                      <a:noFill/>
                    </a:lnR>
                    <a:lnT>
                      <a:noFill/>
                    </a:lnT>
                    <a:lnB>
                      <a:noFill/>
                    </a:lnB>
                    <a:solidFill>
                      <a:schemeClr val="bg2"/>
                    </a:solidFill>
                  </a:tcPr>
                </a:tc>
                <a:extLst>
                  <a:ext uri="{0D108BD9-81ED-4DB2-BD59-A6C34878D82A}">
                    <a16:rowId xmlns:a16="http://schemas.microsoft.com/office/drawing/2014/main" val="3896041286"/>
                  </a:ext>
                </a:extLst>
              </a:tr>
              <a:tr h="167640">
                <a:tc>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ctr"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r>
                        <a:rPr lang="es-ES" sz="1000" b="0" i="0" u="none" strike="noStrike" dirty="0">
                          <a:solidFill>
                            <a:srgbClr val="000000"/>
                          </a:solidFill>
                          <a:effectLst/>
                          <a:latin typeface="Arial" panose="020B0604020202020204" pitchFamily="34" charset="0"/>
                        </a:rPr>
                        <a:t> </a:t>
                      </a:r>
                      <a:endParaRPr lang="es-ES" dirty="0"/>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chemeClr val="bg2"/>
                    </a:solid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chemeClr val="bg2"/>
                    </a:solid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chemeClr val="bg2"/>
                    </a:solidFill>
                  </a:tcPr>
                </a:tc>
                <a:tc hMerge="1">
                  <a:txBody>
                    <a:bodyPr/>
                    <a:lstStyle/>
                    <a:p>
                      <a:pPr algn="l" fontAlgn="b"/>
                      <a:r>
                        <a:rPr lang="es-ES" sz="1000" b="0" i="0" u="none" strike="noStrike">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chemeClr val="bg2"/>
                    </a:solidFill>
                  </a:tcPr>
                </a:tc>
                <a:tc gridSpan="2">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chemeClr val="bg2"/>
                    </a:solidFill>
                  </a:tcPr>
                </a:tc>
                <a:tc hMerge="1">
                  <a:txBody>
                    <a:bodyPr/>
                    <a:lstStyle/>
                    <a:p>
                      <a:pPr algn="l" fontAlgn="b"/>
                      <a:r>
                        <a:rPr lang="es-ES" sz="1000" b="0" i="0" u="none" strike="noStrike" dirty="0">
                          <a:solidFill>
                            <a:srgbClr val="000000"/>
                          </a:solidFill>
                          <a:effectLst/>
                          <a:latin typeface="Arial" panose="020B0604020202020204" pitchFamily="34" charset="0"/>
                        </a:rPr>
                        <a:t> </a:t>
                      </a: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697133373"/>
                  </a:ext>
                </a:extLst>
              </a:tr>
            </a:tbl>
          </a:graphicData>
        </a:graphic>
      </p:graphicFrame>
    </p:spTree>
    <p:extLst>
      <p:ext uri="{BB962C8B-B14F-4D97-AF65-F5344CB8AC3E}">
        <p14:creationId xmlns:p14="http://schemas.microsoft.com/office/powerpoint/2010/main" val="1211018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1D605-C14D-6359-CE59-DAA27CCD69A0}"/>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68AA0AB5-36A5-9767-F218-295444667EDA}"/>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9D18FF48-35EC-442A-2932-5A86D4108E93}"/>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dirty="0">
                <a:solidFill>
                  <a:schemeClr val="tx2"/>
                </a:solidFill>
              </a:rPr>
            </a:br>
            <a:r>
              <a:rPr lang="es-ES" sz="3600" spc="0" dirty="0">
                <a:solidFill>
                  <a:schemeClr val="tx2"/>
                </a:solidFill>
                <a:latin typeface="Arial" panose="020B0604020202020204" pitchFamily="34" charset="0"/>
                <a:cs typeface="Arial" panose="020B0604020202020204" pitchFamily="34" charset="0"/>
              </a:rPr>
              <a:t>Principales novedades XVI Convenio Colectivo:</a:t>
            </a:r>
            <a:br>
              <a:rPr lang="es-ES" sz="3600" spc="0" dirty="0">
                <a:solidFill>
                  <a:schemeClr val="tx2"/>
                </a:solidFill>
                <a:latin typeface="Arial" panose="020B0604020202020204" pitchFamily="34" charset="0"/>
                <a:cs typeface="Arial" panose="020B0604020202020204" pitchFamily="34" charset="0"/>
              </a:rPr>
            </a:br>
            <a:br>
              <a:rPr lang="es-ES" sz="3600" dirty="0">
                <a:solidFill>
                  <a:schemeClr val="tx2"/>
                </a:solidFill>
              </a:rPr>
            </a:br>
            <a:endParaRPr lang="es-ES" dirty="0"/>
          </a:p>
        </p:txBody>
      </p:sp>
      <p:graphicFrame>
        <p:nvGraphicFramePr>
          <p:cNvPr id="8" name="Marcador de contenido 7">
            <a:extLst>
              <a:ext uri="{FF2B5EF4-FFF2-40B4-BE49-F238E27FC236}">
                <a16:creationId xmlns:a16="http://schemas.microsoft.com/office/drawing/2014/main" id="{77404FE6-E210-3F65-DEB7-D9664BC99E6A}"/>
              </a:ext>
            </a:extLst>
          </p:cNvPr>
          <p:cNvGraphicFramePr>
            <a:graphicFrameLocks noGrp="1"/>
          </p:cNvGraphicFramePr>
          <p:nvPr>
            <p:ph sz="half" idx="1"/>
            <p:extLst>
              <p:ext uri="{D42A27DB-BD31-4B8C-83A1-F6EECF244321}">
                <p14:modId xmlns:p14="http://schemas.microsoft.com/office/powerpoint/2010/main" val="440916467"/>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0030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B883-955B-8171-8A05-EA98B6B8FC25}"/>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72A9EB72-6B2C-F563-0EBA-A18B1B43FB08}"/>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6C72003E-DA23-347A-2640-317244587230}"/>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spc="0" dirty="0">
                <a:solidFill>
                  <a:schemeClr val="tx2"/>
                </a:solidFill>
                <a:latin typeface="Arial" panose="020B0604020202020204" pitchFamily="34" charset="0"/>
                <a:cs typeface="Arial" panose="020B0604020202020204" pitchFamily="34" charset="0"/>
              </a:rPr>
            </a:br>
            <a:r>
              <a:rPr lang="es-ES" sz="3600" spc="0" dirty="0">
                <a:solidFill>
                  <a:schemeClr val="tx2"/>
                </a:solidFill>
                <a:latin typeface="Arial" panose="020B0604020202020204" pitchFamily="34" charset="0"/>
                <a:cs typeface="Arial" panose="020B0604020202020204" pitchFamily="34" charset="0"/>
              </a:rPr>
              <a:t>Principales novedades XVI Convenio Colectivo:</a:t>
            </a:r>
            <a:br>
              <a:rPr lang="es-ES" sz="3600" spc="0" dirty="0">
                <a:solidFill>
                  <a:schemeClr val="tx2"/>
                </a:solidFill>
                <a:latin typeface="Arial" panose="020B0604020202020204" pitchFamily="34" charset="0"/>
                <a:cs typeface="Arial" panose="020B0604020202020204" pitchFamily="34" charset="0"/>
              </a:rPr>
            </a:br>
            <a:br>
              <a:rPr lang="es-ES" sz="3600" dirty="0">
                <a:solidFill>
                  <a:schemeClr val="tx2"/>
                </a:solidFill>
              </a:rPr>
            </a:br>
            <a:endParaRPr lang="es-ES" dirty="0"/>
          </a:p>
        </p:txBody>
      </p:sp>
      <p:graphicFrame>
        <p:nvGraphicFramePr>
          <p:cNvPr id="8" name="Marcador de contenido 7">
            <a:extLst>
              <a:ext uri="{FF2B5EF4-FFF2-40B4-BE49-F238E27FC236}">
                <a16:creationId xmlns:a16="http://schemas.microsoft.com/office/drawing/2014/main" id="{317F5623-92DE-3BA5-597D-FB1CCD5A3611}"/>
              </a:ext>
            </a:extLst>
          </p:cNvPr>
          <p:cNvGraphicFramePr>
            <a:graphicFrameLocks noGrp="1"/>
          </p:cNvGraphicFramePr>
          <p:nvPr>
            <p:ph sz="half" idx="1"/>
            <p:extLst>
              <p:ext uri="{D42A27DB-BD31-4B8C-83A1-F6EECF244321}">
                <p14:modId xmlns:p14="http://schemas.microsoft.com/office/powerpoint/2010/main" val="1827071750"/>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7029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D3271-35C2-FF2C-C102-D06A8B2551AC}"/>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F98B4F5E-7728-BF9E-F13A-2402C836EE3A}"/>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1F16FA1A-B60F-CE92-43A7-D93E185A8757}"/>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dirty="0">
                <a:solidFill>
                  <a:schemeClr val="tx2"/>
                </a:solidFill>
              </a:rPr>
            </a:br>
            <a:r>
              <a:rPr lang="es-ES" sz="3600" spc="0" dirty="0">
                <a:solidFill>
                  <a:schemeClr val="tx2"/>
                </a:solidFill>
                <a:latin typeface="Arial" panose="020B0604020202020204" pitchFamily="34" charset="0"/>
                <a:cs typeface="Arial" panose="020B0604020202020204" pitchFamily="34" charset="0"/>
              </a:rPr>
              <a:t>Principales novedades XVI Convenio Colectivo:</a:t>
            </a:r>
            <a:br>
              <a:rPr lang="es-ES" sz="3600" spc="0" dirty="0">
                <a:solidFill>
                  <a:schemeClr val="tx2"/>
                </a:solidFill>
                <a:latin typeface="Arial" panose="020B0604020202020204" pitchFamily="34" charset="0"/>
                <a:cs typeface="Arial" panose="020B0604020202020204" pitchFamily="34" charset="0"/>
              </a:rPr>
            </a:br>
            <a:br>
              <a:rPr lang="es-ES" sz="3600" dirty="0">
                <a:solidFill>
                  <a:schemeClr val="tx2"/>
                </a:solidFill>
              </a:rPr>
            </a:br>
            <a:endParaRPr lang="es-ES" dirty="0"/>
          </a:p>
        </p:txBody>
      </p:sp>
      <p:graphicFrame>
        <p:nvGraphicFramePr>
          <p:cNvPr id="8" name="Marcador de contenido 7">
            <a:extLst>
              <a:ext uri="{FF2B5EF4-FFF2-40B4-BE49-F238E27FC236}">
                <a16:creationId xmlns:a16="http://schemas.microsoft.com/office/drawing/2014/main" id="{25F11384-B189-08BA-0FCF-AF75B66A403B}"/>
              </a:ext>
            </a:extLst>
          </p:cNvPr>
          <p:cNvGraphicFramePr>
            <a:graphicFrameLocks noGrp="1"/>
          </p:cNvGraphicFramePr>
          <p:nvPr>
            <p:ph sz="half" idx="1"/>
            <p:extLst>
              <p:ext uri="{D42A27DB-BD31-4B8C-83A1-F6EECF244321}">
                <p14:modId xmlns:p14="http://schemas.microsoft.com/office/powerpoint/2010/main" val="429185666"/>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8177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60574-FAAE-D790-6AF0-AE3604FA9D69}"/>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E442B225-4948-1901-80D6-5B6E019D8168}"/>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C9933E78-A1D5-F4BD-DF6F-FF4A885266D8}"/>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dirty="0">
                <a:solidFill>
                  <a:schemeClr val="tx2"/>
                </a:solidFill>
              </a:rPr>
            </a:br>
            <a:r>
              <a:rPr lang="es-ES" sz="3600" spc="0" dirty="0">
                <a:solidFill>
                  <a:schemeClr val="tx2"/>
                </a:solidFill>
                <a:latin typeface="Arial" panose="020B0604020202020204" pitchFamily="34" charset="0"/>
                <a:cs typeface="Arial" panose="020B0604020202020204" pitchFamily="34" charset="0"/>
              </a:rPr>
              <a:t>Principales novedades XVI Convenio Colectivo:</a:t>
            </a:r>
            <a:br>
              <a:rPr lang="es-ES" sz="3600" spc="0" dirty="0">
                <a:solidFill>
                  <a:schemeClr val="tx2"/>
                </a:solidFill>
                <a:latin typeface="Arial" panose="020B0604020202020204" pitchFamily="34" charset="0"/>
                <a:cs typeface="Arial" panose="020B0604020202020204" pitchFamily="34" charset="0"/>
              </a:rPr>
            </a:br>
            <a:br>
              <a:rPr lang="es-ES" sz="3600" dirty="0">
                <a:solidFill>
                  <a:schemeClr val="tx2"/>
                </a:solidFill>
              </a:rPr>
            </a:br>
            <a:endParaRPr lang="es-ES" dirty="0"/>
          </a:p>
        </p:txBody>
      </p:sp>
      <p:graphicFrame>
        <p:nvGraphicFramePr>
          <p:cNvPr id="8" name="Marcador de contenido 7">
            <a:extLst>
              <a:ext uri="{FF2B5EF4-FFF2-40B4-BE49-F238E27FC236}">
                <a16:creationId xmlns:a16="http://schemas.microsoft.com/office/drawing/2014/main" id="{DADA62FB-DDFA-271A-63B4-1DAC5351E995}"/>
              </a:ext>
            </a:extLst>
          </p:cNvPr>
          <p:cNvGraphicFramePr>
            <a:graphicFrameLocks noGrp="1"/>
          </p:cNvGraphicFramePr>
          <p:nvPr>
            <p:ph sz="half" idx="1"/>
            <p:extLst>
              <p:ext uri="{D42A27DB-BD31-4B8C-83A1-F6EECF244321}">
                <p14:modId xmlns:p14="http://schemas.microsoft.com/office/powerpoint/2010/main" val="3710004006"/>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6131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34088-FA22-4F2B-9E0E-509CC2ABF896}"/>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AC32E8ED-CD5F-95A3-0775-DDFF553E6E10}"/>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B6C4C1BC-6A4F-ADF6-8DCF-ECF785364287}"/>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dirty="0">
                <a:solidFill>
                  <a:schemeClr val="tx2"/>
                </a:solidFill>
              </a:rPr>
            </a:br>
            <a:r>
              <a:rPr lang="es-ES" sz="3600" spc="0" dirty="0">
                <a:solidFill>
                  <a:schemeClr val="tx2"/>
                </a:solidFill>
                <a:latin typeface="Arial" panose="020B0604020202020204" pitchFamily="34" charset="0"/>
                <a:cs typeface="Arial" panose="020B0604020202020204" pitchFamily="34" charset="0"/>
              </a:rPr>
              <a:t>Principales novedades XVI Convenio Colectivo:</a:t>
            </a:r>
            <a:br>
              <a:rPr lang="es-ES" sz="3600" spc="0" dirty="0">
                <a:solidFill>
                  <a:schemeClr val="tx2"/>
                </a:solidFill>
                <a:latin typeface="Arial" panose="020B0604020202020204" pitchFamily="34" charset="0"/>
                <a:cs typeface="Arial" panose="020B0604020202020204" pitchFamily="34" charset="0"/>
              </a:rPr>
            </a:br>
            <a:br>
              <a:rPr lang="es-ES" sz="3600" dirty="0">
                <a:solidFill>
                  <a:schemeClr val="tx2"/>
                </a:solidFill>
              </a:rPr>
            </a:br>
            <a:endParaRPr lang="es-ES" dirty="0"/>
          </a:p>
        </p:txBody>
      </p:sp>
      <p:graphicFrame>
        <p:nvGraphicFramePr>
          <p:cNvPr id="8" name="Marcador de contenido 7">
            <a:extLst>
              <a:ext uri="{FF2B5EF4-FFF2-40B4-BE49-F238E27FC236}">
                <a16:creationId xmlns:a16="http://schemas.microsoft.com/office/drawing/2014/main" id="{DDB48FD7-3625-1EA4-3414-266BC65FFB47}"/>
              </a:ext>
            </a:extLst>
          </p:cNvPr>
          <p:cNvGraphicFramePr>
            <a:graphicFrameLocks noGrp="1"/>
          </p:cNvGraphicFramePr>
          <p:nvPr>
            <p:ph sz="half" idx="1"/>
            <p:extLst>
              <p:ext uri="{D42A27DB-BD31-4B8C-83A1-F6EECF244321}">
                <p14:modId xmlns:p14="http://schemas.microsoft.com/office/powerpoint/2010/main" val="633774236"/>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8458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F7088-8765-6BA8-3F71-0110EAF88922}"/>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FAAE7FD5-B654-D4E2-D0F4-BFE512D51F84}"/>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D7F30412-55E2-FD5C-FED8-EFB92600F99E}"/>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spc="0" dirty="0">
                <a:solidFill>
                  <a:schemeClr val="tx2"/>
                </a:solidFill>
                <a:latin typeface="Arial" panose="020B0604020202020204" pitchFamily="34" charset="0"/>
                <a:cs typeface="Arial" panose="020B0604020202020204" pitchFamily="34" charset="0"/>
              </a:rPr>
            </a:br>
            <a:r>
              <a:rPr lang="es-ES" sz="3600" spc="0" dirty="0">
                <a:solidFill>
                  <a:schemeClr val="tx2"/>
                </a:solidFill>
                <a:latin typeface="Arial" panose="020B0604020202020204" pitchFamily="34" charset="0"/>
                <a:cs typeface="Arial" panose="020B0604020202020204" pitchFamily="34" charset="0"/>
              </a:rPr>
              <a:t>Principales novedades XVI Convenio Colectivo:</a:t>
            </a:r>
            <a:br>
              <a:rPr lang="es-ES" sz="3600" spc="0" dirty="0">
                <a:solidFill>
                  <a:schemeClr val="tx2"/>
                </a:solidFill>
                <a:latin typeface="Arial" panose="020B0604020202020204" pitchFamily="34" charset="0"/>
                <a:cs typeface="Arial" panose="020B0604020202020204" pitchFamily="34" charset="0"/>
              </a:rPr>
            </a:br>
            <a:br>
              <a:rPr lang="es-ES" sz="3600" dirty="0">
                <a:solidFill>
                  <a:schemeClr val="tx2"/>
                </a:solidFill>
              </a:rPr>
            </a:br>
            <a:endParaRPr lang="es-ES" dirty="0"/>
          </a:p>
        </p:txBody>
      </p:sp>
      <p:graphicFrame>
        <p:nvGraphicFramePr>
          <p:cNvPr id="8" name="Marcador de contenido 7">
            <a:extLst>
              <a:ext uri="{FF2B5EF4-FFF2-40B4-BE49-F238E27FC236}">
                <a16:creationId xmlns:a16="http://schemas.microsoft.com/office/drawing/2014/main" id="{3672319E-97BB-E297-36C6-F2B3EE8145AF}"/>
              </a:ext>
            </a:extLst>
          </p:cNvPr>
          <p:cNvGraphicFramePr>
            <a:graphicFrameLocks noGrp="1"/>
          </p:cNvGraphicFramePr>
          <p:nvPr>
            <p:ph sz="half" idx="1"/>
            <p:extLst>
              <p:ext uri="{D42A27DB-BD31-4B8C-83A1-F6EECF244321}">
                <p14:modId xmlns:p14="http://schemas.microsoft.com/office/powerpoint/2010/main" val="3514712112"/>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8081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0B16D-1EFA-A397-0D29-CB1F15127D6A}"/>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609FA34C-4DC6-AA80-985B-4A0F3F70A800}"/>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09302B51-0C0F-701C-351D-F57CF9C294F4}"/>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spc="0" dirty="0">
                <a:solidFill>
                  <a:schemeClr val="tx2"/>
                </a:solidFill>
                <a:latin typeface="Arial" panose="020B0604020202020204" pitchFamily="34" charset="0"/>
                <a:cs typeface="Arial" panose="020B0604020202020204" pitchFamily="34" charset="0"/>
              </a:rPr>
            </a:br>
            <a:r>
              <a:rPr lang="es-ES" sz="3600" spc="0" dirty="0">
                <a:solidFill>
                  <a:schemeClr val="tx2"/>
                </a:solidFill>
                <a:latin typeface="Arial" panose="020B0604020202020204" pitchFamily="34" charset="0"/>
                <a:cs typeface="Arial" panose="020B0604020202020204" pitchFamily="34" charset="0"/>
              </a:rPr>
              <a:t>Principales novedades XVI Convenio Colectivo:</a:t>
            </a:r>
            <a:br>
              <a:rPr lang="es-ES" sz="3600" spc="0" dirty="0">
                <a:solidFill>
                  <a:schemeClr val="tx2"/>
                </a:solidFill>
                <a:latin typeface="Arial" panose="020B0604020202020204" pitchFamily="34" charset="0"/>
                <a:cs typeface="Arial" panose="020B0604020202020204" pitchFamily="34" charset="0"/>
              </a:rPr>
            </a:br>
            <a:br>
              <a:rPr lang="es-ES" sz="3600" dirty="0">
                <a:solidFill>
                  <a:schemeClr val="tx2"/>
                </a:solidFill>
              </a:rPr>
            </a:br>
            <a:endParaRPr lang="es-ES" dirty="0"/>
          </a:p>
        </p:txBody>
      </p:sp>
      <p:graphicFrame>
        <p:nvGraphicFramePr>
          <p:cNvPr id="8" name="Marcador de contenido 7">
            <a:extLst>
              <a:ext uri="{FF2B5EF4-FFF2-40B4-BE49-F238E27FC236}">
                <a16:creationId xmlns:a16="http://schemas.microsoft.com/office/drawing/2014/main" id="{F39F859D-AB18-A928-A871-59F21C11DA46}"/>
              </a:ext>
            </a:extLst>
          </p:cNvPr>
          <p:cNvGraphicFramePr>
            <a:graphicFrameLocks noGrp="1"/>
          </p:cNvGraphicFramePr>
          <p:nvPr>
            <p:ph sz="half" idx="1"/>
            <p:extLst>
              <p:ext uri="{D42A27DB-BD31-4B8C-83A1-F6EECF244321}">
                <p14:modId xmlns:p14="http://schemas.microsoft.com/office/powerpoint/2010/main" val="3520670197"/>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1868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A5C535FD-1168-CFAE-7E21-5BB830DC0AAE}"/>
              </a:ext>
            </a:extLst>
          </p:cNvPr>
          <p:cNvGraphicFramePr/>
          <p:nvPr>
            <p:extLst>
              <p:ext uri="{D42A27DB-BD31-4B8C-83A1-F6EECF244321}">
                <p14:modId xmlns:p14="http://schemas.microsoft.com/office/powerpoint/2010/main" val="155905312"/>
              </p:ext>
            </p:extLst>
          </p:nvPr>
        </p:nvGraphicFramePr>
        <p:xfrm>
          <a:off x="435934" y="1342133"/>
          <a:ext cx="11597218" cy="47282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ítulo 2">
            <a:extLst>
              <a:ext uri="{FF2B5EF4-FFF2-40B4-BE49-F238E27FC236}">
                <a16:creationId xmlns:a16="http://schemas.microsoft.com/office/drawing/2014/main" id="{C9906309-30FE-FD6B-DF5B-B2FA9C1F5A36}"/>
              </a:ext>
            </a:extLst>
          </p:cNvPr>
          <p:cNvSpPr txBox="1">
            <a:spLocks/>
          </p:cNvSpPr>
          <p:nvPr/>
        </p:nvSpPr>
        <p:spPr>
          <a:xfrm>
            <a:off x="973667" y="731270"/>
            <a:ext cx="9168518" cy="610863"/>
          </a:xfrm>
          <a:prstGeom prst="rect">
            <a:avLst/>
          </a:prstGeom>
        </p:spPr>
        <p:txBody>
          <a:bodyPr vert="horz" lIns="91440" tIns="45720" rIns="91440" bIns="45720" rtlCol="0" anchor="b">
            <a:normAutofit fontScale="52500" lnSpcReduction="20000"/>
          </a:bodyPr>
          <a:lstStyle>
            <a:lvl1pPr algn="l" defTabSz="914400" rtl="0" eaLnBrk="1" latinLnBrk="0" hangingPunct="1">
              <a:lnSpc>
                <a:spcPct val="100000"/>
              </a:lnSpc>
              <a:spcBef>
                <a:spcPct val="0"/>
              </a:spcBef>
              <a:buNone/>
              <a:defRPr sz="8000" kern="1200" spc="-150">
                <a:solidFill>
                  <a:schemeClr val="tx1"/>
                </a:solidFill>
                <a:latin typeface="+mj-lt"/>
                <a:ea typeface="+mj-ea"/>
                <a:cs typeface="+mj-cs"/>
              </a:defRPr>
            </a:lvl1pPr>
          </a:lstStyle>
          <a:p>
            <a:r>
              <a:rPr lang="es-ES" dirty="0">
                <a:solidFill>
                  <a:schemeClr val="bg2">
                    <a:lumMod val="25000"/>
                  </a:schemeClr>
                </a:solidFill>
                <a:latin typeface="Arial" panose="020B0604020202020204" pitchFamily="34" charset="0"/>
                <a:cs typeface="Arial" panose="020B0604020202020204" pitchFamily="34" charset="0"/>
              </a:rPr>
              <a:t>Estructura:</a:t>
            </a:r>
          </a:p>
        </p:txBody>
      </p:sp>
    </p:spTree>
    <p:extLst>
      <p:ext uri="{BB962C8B-B14F-4D97-AF65-F5344CB8AC3E}">
        <p14:creationId xmlns:p14="http://schemas.microsoft.com/office/powerpoint/2010/main" val="2782826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1761E-63EA-B472-DF26-F3D5C32D9BE7}"/>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F7285208-946B-93E2-83CD-FB605A8CB35A}"/>
              </a:ext>
            </a:extLst>
          </p:cNvPr>
          <p:cNvPicPr>
            <a:picLocks noChangeAspect="1"/>
          </p:cNvPicPr>
          <p:nvPr/>
        </p:nvPicPr>
        <p:blipFill>
          <a:blip r:embed="rId2"/>
          <a:srcRect l="19031" t="19793" r="18961" b="23314"/>
          <a:stretch/>
        </p:blipFill>
        <p:spPr>
          <a:xfrm>
            <a:off x="0" y="0"/>
            <a:ext cx="12192000" cy="6991350"/>
          </a:xfrm>
          <a:prstGeom prst="rect">
            <a:avLst/>
          </a:prstGeom>
        </p:spPr>
      </p:pic>
      <p:sp>
        <p:nvSpPr>
          <p:cNvPr id="3" name="Título 2">
            <a:extLst>
              <a:ext uri="{FF2B5EF4-FFF2-40B4-BE49-F238E27FC236}">
                <a16:creationId xmlns:a16="http://schemas.microsoft.com/office/drawing/2014/main" id="{6E0FC80C-0C8E-FAB4-8765-0B332B44E804}"/>
              </a:ext>
            </a:extLst>
          </p:cNvPr>
          <p:cNvSpPr>
            <a:spLocks noGrp="1"/>
          </p:cNvSpPr>
          <p:nvPr>
            <p:ph type="title"/>
          </p:nvPr>
        </p:nvSpPr>
        <p:spPr>
          <a:xfrm>
            <a:off x="5550100" y="0"/>
            <a:ext cx="6641900" cy="1124345"/>
          </a:xfrm>
          <a:solidFill>
            <a:schemeClr val="bg1"/>
          </a:solidFill>
        </p:spPr>
        <p:txBody>
          <a:bodyPr/>
          <a:lstStyle/>
          <a:p>
            <a:br>
              <a:rPr lang="es-ES" sz="3600" dirty="0">
                <a:solidFill>
                  <a:schemeClr val="tx2"/>
                </a:solidFill>
              </a:rPr>
            </a:br>
            <a:br>
              <a:rPr lang="es-ES" sz="3600" dirty="0">
                <a:solidFill>
                  <a:schemeClr val="tx2"/>
                </a:solidFill>
              </a:rPr>
            </a:br>
            <a:r>
              <a:rPr lang="es-ES" sz="3600" spc="0" dirty="0">
                <a:solidFill>
                  <a:schemeClr val="tx2"/>
                </a:solidFill>
                <a:latin typeface="Arial" panose="020B0604020202020204" pitchFamily="34" charset="0"/>
                <a:cs typeface="Arial" panose="020B0604020202020204" pitchFamily="34" charset="0"/>
              </a:rPr>
              <a:t>Cuestiones que afectarán en 2025:</a:t>
            </a:r>
            <a:br>
              <a:rPr lang="es-ES" sz="3600" spc="0" dirty="0">
                <a:solidFill>
                  <a:schemeClr val="tx2"/>
                </a:solidFill>
                <a:latin typeface="Arial" panose="020B0604020202020204" pitchFamily="34" charset="0"/>
                <a:cs typeface="Arial" panose="020B0604020202020204" pitchFamily="34" charset="0"/>
              </a:rPr>
            </a:br>
            <a:br>
              <a:rPr lang="es-ES" sz="3600" spc="0" dirty="0">
                <a:solidFill>
                  <a:schemeClr val="tx2"/>
                </a:solidFill>
                <a:latin typeface="Arial" panose="020B0604020202020204" pitchFamily="34" charset="0"/>
                <a:cs typeface="Arial" panose="020B0604020202020204" pitchFamily="34" charset="0"/>
              </a:rPr>
            </a:br>
            <a:endParaRPr lang="es-ES" spc="0" dirty="0">
              <a:latin typeface="Arial" panose="020B0604020202020204" pitchFamily="34" charset="0"/>
              <a:cs typeface="Arial" panose="020B0604020202020204" pitchFamily="34" charset="0"/>
            </a:endParaRPr>
          </a:p>
        </p:txBody>
      </p:sp>
      <p:graphicFrame>
        <p:nvGraphicFramePr>
          <p:cNvPr id="8" name="Marcador de contenido 7">
            <a:extLst>
              <a:ext uri="{FF2B5EF4-FFF2-40B4-BE49-F238E27FC236}">
                <a16:creationId xmlns:a16="http://schemas.microsoft.com/office/drawing/2014/main" id="{BFDDB873-CAFC-8FE4-50D1-0CDE65A3AC84}"/>
              </a:ext>
            </a:extLst>
          </p:cNvPr>
          <p:cNvGraphicFramePr>
            <a:graphicFrameLocks noGrp="1"/>
          </p:cNvGraphicFramePr>
          <p:nvPr>
            <p:ph sz="half" idx="1"/>
            <p:extLst>
              <p:ext uri="{D42A27DB-BD31-4B8C-83A1-F6EECF244321}">
                <p14:modId xmlns:p14="http://schemas.microsoft.com/office/powerpoint/2010/main" val="2453787612"/>
              </p:ext>
            </p:extLst>
          </p:nvPr>
        </p:nvGraphicFramePr>
        <p:xfrm>
          <a:off x="215537" y="2078699"/>
          <a:ext cx="11841480" cy="4112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646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Marcador de posición de imagen 31" descr="manos aplaudiendo">
            <a:extLst>
              <a:ext uri="{FF2B5EF4-FFF2-40B4-BE49-F238E27FC236}">
                <a16:creationId xmlns:a16="http://schemas.microsoft.com/office/drawing/2014/main" id="{AAB6EE12-FEF8-FB41-A909-0DA61D7725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0"/>
            <a:ext cx="9780102" cy="6858000"/>
          </a:xfrm>
        </p:spPr>
      </p:pic>
      <p:sp>
        <p:nvSpPr>
          <p:cNvPr id="14" name="Título 13">
            <a:extLst>
              <a:ext uri="{FF2B5EF4-FFF2-40B4-BE49-F238E27FC236}">
                <a16:creationId xmlns:a16="http://schemas.microsoft.com/office/drawing/2014/main" id="{6C38D7A9-9299-4108-BB08-026F4B9CAE7B}"/>
              </a:ext>
            </a:extLst>
          </p:cNvPr>
          <p:cNvSpPr>
            <a:spLocks noGrp="1"/>
          </p:cNvSpPr>
          <p:nvPr>
            <p:ph type="ctrTitle"/>
          </p:nvPr>
        </p:nvSpPr>
        <p:spPr/>
        <p:txBody>
          <a:bodyPr rtlCol="0"/>
          <a:lstStyle/>
          <a:p>
            <a:pPr rtl="0"/>
            <a:r>
              <a:rPr lang="es-ES" sz="5200" spc="0" dirty="0">
                <a:latin typeface="Arial" panose="020B0604020202020204" pitchFamily="34" charset="0"/>
                <a:cs typeface="Arial" panose="020B0604020202020204" pitchFamily="34" charset="0"/>
              </a:rPr>
              <a:t>Gracias</a:t>
            </a:r>
          </a:p>
        </p:txBody>
      </p:sp>
      <p:sp>
        <p:nvSpPr>
          <p:cNvPr id="4" name="Marcador de texto 3">
            <a:extLst>
              <a:ext uri="{FF2B5EF4-FFF2-40B4-BE49-F238E27FC236}">
                <a16:creationId xmlns:a16="http://schemas.microsoft.com/office/drawing/2014/main" id="{60828E04-9C2A-4859-8050-C2DF67A249CB}"/>
              </a:ext>
            </a:extLst>
          </p:cNvPr>
          <p:cNvSpPr>
            <a:spLocks noGrp="1"/>
          </p:cNvSpPr>
          <p:nvPr>
            <p:ph type="body" sz="quarter" idx="15"/>
          </p:nvPr>
        </p:nvSpPr>
        <p:spPr/>
        <p:txBody>
          <a:bodyPr rtlCol="0"/>
          <a:lstStyle/>
          <a:p>
            <a:pPr rtl="0"/>
            <a:r>
              <a:rPr lang="es-ES" sz="1800" dirty="0">
                <a:latin typeface="Arial" panose="020B0604020202020204" pitchFamily="34" charset="0"/>
                <a:cs typeface="Arial" panose="020B0604020202020204" pitchFamily="34" charset="0"/>
              </a:rPr>
              <a:t>Pepa Torres </a:t>
            </a:r>
          </a:p>
        </p:txBody>
      </p:sp>
      <p:pic>
        <p:nvPicPr>
          <p:cNvPr id="8" name="Gráfico 7" descr="Usuario" title="Icono del nombre del moderador">
            <a:extLst>
              <a:ext uri="{FF2B5EF4-FFF2-40B4-BE49-F238E27FC236}">
                <a16:creationId xmlns:a16="http://schemas.microsoft.com/office/drawing/2014/main" id="{111541C4-DB03-4E53-994D-499C7D73C4D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485495" y="4006655"/>
            <a:ext cx="218900" cy="218900"/>
          </a:xfrm>
          <a:prstGeom prst="rect">
            <a:avLst/>
          </a:prstGeom>
        </p:spPr>
      </p:pic>
      <p:sp>
        <p:nvSpPr>
          <p:cNvPr id="5" name="Marcador de texto 4">
            <a:extLst>
              <a:ext uri="{FF2B5EF4-FFF2-40B4-BE49-F238E27FC236}">
                <a16:creationId xmlns:a16="http://schemas.microsoft.com/office/drawing/2014/main" id="{11265965-2271-4C1C-BD0A-6F85F80FF9A6}"/>
              </a:ext>
            </a:extLst>
          </p:cNvPr>
          <p:cNvSpPr>
            <a:spLocks noGrp="1"/>
          </p:cNvSpPr>
          <p:nvPr>
            <p:ph type="body" sz="quarter" idx="16"/>
          </p:nvPr>
        </p:nvSpPr>
        <p:spPr/>
        <p:txBody>
          <a:bodyPr rtlCol="0"/>
          <a:lstStyle/>
          <a:p>
            <a:pPr rtl="0"/>
            <a:r>
              <a:rPr lang="es-ES" sz="1800" dirty="0">
                <a:latin typeface="Arial" panose="020B0604020202020204" pitchFamily="34" charset="0"/>
                <a:cs typeface="Arial" panose="020B0604020202020204" pitchFamily="34" charset="0"/>
              </a:rPr>
              <a:t>ptorres@feacem.es</a:t>
            </a:r>
          </a:p>
        </p:txBody>
      </p:sp>
      <p:pic>
        <p:nvPicPr>
          <p:cNvPr id="10" name="Gráfico 9" descr="Smartphone" title="Icono del número de teléfono del moderador">
            <a:extLst>
              <a:ext uri="{FF2B5EF4-FFF2-40B4-BE49-F238E27FC236}">
                <a16:creationId xmlns:a16="http://schemas.microsoft.com/office/drawing/2014/main" id="{A29DE31C-E099-4579-BB03-675E0A40C5F2}"/>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485495" y="4355103"/>
            <a:ext cx="218900" cy="218900"/>
          </a:xfrm>
          <a:prstGeom prst="rect">
            <a:avLst/>
          </a:prstGeom>
        </p:spPr>
      </p:pic>
      <p:sp>
        <p:nvSpPr>
          <p:cNvPr id="15" name="CuadroTexto 14">
            <a:extLst>
              <a:ext uri="{FF2B5EF4-FFF2-40B4-BE49-F238E27FC236}">
                <a16:creationId xmlns:a16="http://schemas.microsoft.com/office/drawing/2014/main" id="{ECE0511D-AF41-E807-3D65-73D327C3323E}"/>
              </a:ext>
            </a:extLst>
          </p:cNvPr>
          <p:cNvSpPr txBox="1"/>
          <p:nvPr/>
        </p:nvSpPr>
        <p:spPr>
          <a:xfrm>
            <a:off x="9780102" y="6394392"/>
            <a:ext cx="2411898" cy="432000"/>
          </a:xfrm>
          <a:prstGeom prst="rect">
            <a:avLst/>
          </a:prstGeom>
          <a:solidFill>
            <a:schemeClr val="bg1">
              <a:lumMod val="95000"/>
            </a:schemeClr>
          </a:solidFill>
        </p:spPr>
        <p:txBody>
          <a:bodyPr wrap="square" rtlCol="0">
            <a:spAutoFit/>
          </a:bodyPr>
          <a:lstStyle/>
          <a:p>
            <a:endParaRPr lang="es-ES" dirty="0"/>
          </a:p>
        </p:txBody>
      </p:sp>
    </p:spTree>
    <p:extLst>
      <p:ext uri="{BB962C8B-B14F-4D97-AF65-F5344CB8AC3E}">
        <p14:creationId xmlns:p14="http://schemas.microsoft.com/office/powerpoint/2010/main" val="4153678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E8BB2695-E98A-3522-3AF9-D39411753F69}"/>
              </a:ext>
            </a:extLst>
          </p:cNvPr>
          <p:cNvSpPr txBox="1">
            <a:spLocks/>
          </p:cNvSpPr>
          <p:nvPr/>
        </p:nvSpPr>
        <p:spPr>
          <a:xfrm>
            <a:off x="776838" y="983516"/>
            <a:ext cx="4688298" cy="1285523"/>
          </a:xfrm>
          <a:prstGeom prst="rect">
            <a:avLst/>
          </a:prstGeom>
        </p:spPr>
        <p:txBody>
          <a:bodyPr vert="horz" lIns="91440" tIns="45720" rIns="91440" bIns="45720" rtlCol="0" anchor="b">
            <a:noAutofit/>
          </a:bodyPr>
          <a:lstStyle>
            <a:defPPr>
              <a:defRPr lang="es-ES"/>
            </a:defPPr>
            <a:lvl1pPr>
              <a:lnSpc>
                <a:spcPct val="100000"/>
              </a:lnSpc>
              <a:spcBef>
                <a:spcPct val="0"/>
              </a:spcBef>
              <a:buNone/>
              <a:defRPr sz="8000" spc="-150">
                <a:latin typeface="+mj-lt"/>
                <a:ea typeface="+mj-ea"/>
                <a:cs typeface="+mj-cs"/>
              </a:defRPr>
            </a:lvl1pPr>
          </a:lstStyle>
          <a:p>
            <a:r>
              <a:rPr lang="es-ES" sz="3200" dirty="0">
                <a:solidFill>
                  <a:schemeClr val="bg2">
                    <a:lumMod val="25000"/>
                  </a:schemeClr>
                </a:solidFill>
                <a:latin typeface="Arial" panose="020B0604020202020204" pitchFamily="34" charset="0"/>
                <a:cs typeface="Arial" panose="020B0604020202020204" pitchFamily="34" charset="0"/>
              </a:rPr>
              <a:t>Instrumentos de Planificación y Coordinación de la Política de Empleo</a:t>
            </a:r>
          </a:p>
        </p:txBody>
      </p:sp>
      <p:graphicFrame>
        <p:nvGraphicFramePr>
          <p:cNvPr id="3" name="Diagrama 2">
            <a:extLst>
              <a:ext uri="{FF2B5EF4-FFF2-40B4-BE49-F238E27FC236}">
                <a16:creationId xmlns:a16="http://schemas.microsoft.com/office/drawing/2014/main" id="{85A30556-823A-B376-FE0F-0A3731927F89}"/>
              </a:ext>
            </a:extLst>
          </p:cNvPr>
          <p:cNvGraphicFramePr/>
          <p:nvPr>
            <p:extLst>
              <p:ext uri="{D42A27DB-BD31-4B8C-83A1-F6EECF244321}">
                <p14:modId xmlns:p14="http://schemas.microsoft.com/office/powerpoint/2010/main" val="17617175"/>
              </p:ext>
            </p:extLst>
          </p:nvPr>
        </p:nvGraphicFramePr>
        <p:xfrm>
          <a:off x="1995830" y="2269039"/>
          <a:ext cx="7141497" cy="44890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3">
            <a:extLst>
              <a:ext uri="{FF2B5EF4-FFF2-40B4-BE49-F238E27FC236}">
                <a16:creationId xmlns:a16="http://schemas.microsoft.com/office/drawing/2014/main" id="{77BBA4D3-FF15-D8E5-ED81-1A3911D39CD1}"/>
              </a:ext>
            </a:extLst>
          </p:cNvPr>
          <p:cNvSpPr/>
          <p:nvPr/>
        </p:nvSpPr>
        <p:spPr>
          <a:xfrm>
            <a:off x="3323303" y="5289755"/>
            <a:ext cx="1163801" cy="93376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ES" dirty="0"/>
          </a:p>
        </p:txBody>
      </p:sp>
    </p:spTree>
    <p:extLst>
      <p:ext uri="{BB962C8B-B14F-4D97-AF65-F5344CB8AC3E}">
        <p14:creationId xmlns:p14="http://schemas.microsoft.com/office/powerpoint/2010/main" val="332766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D7AE5-89E0-A721-CE73-C07814004E64}"/>
            </a:ext>
          </a:extLst>
        </p:cNvPr>
        <p:cNvGrpSpPr/>
        <p:nvPr/>
      </p:nvGrpSpPr>
      <p:grpSpPr>
        <a:xfrm>
          <a:off x="0" y="0"/>
          <a:ext cx="0" cy="0"/>
          <a:chOff x="0" y="0"/>
          <a:chExt cx="0" cy="0"/>
        </a:xfrm>
      </p:grpSpPr>
      <p:sp>
        <p:nvSpPr>
          <p:cNvPr id="3" name="Título 2">
            <a:extLst>
              <a:ext uri="{FF2B5EF4-FFF2-40B4-BE49-F238E27FC236}">
                <a16:creationId xmlns:a16="http://schemas.microsoft.com/office/drawing/2014/main" id="{1DD8F840-8D8B-7969-62E7-DEAE324958EC}"/>
              </a:ext>
            </a:extLst>
          </p:cNvPr>
          <p:cNvSpPr>
            <a:spLocks noGrp="1"/>
          </p:cNvSpPr>
          <p:nvPr>
            <p:ph type="title"/>
          </p:nvPr>
        </p:nvSpPr>
        <p:spPr>
          <a:xfrm>
            <a:off x="7626484" y="1869795"/>
            <a:ext cx="4133515" cy="1124345"/>
          </a:xfrm>
        </p:spPr>
        <p:txBody>
          <a:bodyPr rtlCol="0" anchor="ctr">
            <a:normAutofit fontScale="90000"/>
          </a:bodyPr>
          <a:lstStyle/>
          <a:p>
            <a:pPr rtl="0"/>
            <a:br>
              <a:rPr lang="es-ES" sz="3600" spc="0" dirty="0">
                <a:latin typeface="Arial" panose="020B0604020202020204" pitchFamily="34" charset="0"/>
                <a:cs typeface="Arial" panose="020B0604020202020204" pitchFamily="34" charset="0"/>
              </a:rPr>
            </a:br>
            <a:r>
              <a:rPr lang="es-ES" sz="3600" spc="0" dirty="0">
                <a:latin typeface="Arial" panose="020B0604020202020204" pitchFamily="34" charset="0"/>
                <a:cs typeface="Arial" panose="020B0604020202020204" pitchFamily="34" charset="0"/>
              </a:rPr>
              <a:t>LEY DE EMPLEO</a:t>
            </a:r>
            <a:br>
              <a:rPr lang="es-ES" sz="2900" dirty="0"/>
            </a:br>
            <a:endParaRPr lang="es-ES" sz="2900" dirty="0"/>
          </a:p>
        </p:txBody>
      </p:sp>
      <p:sp>
        <p:nvSpPr>
          <p:cNvPr id="6" name="Rectángulo 5">
            <a:extLst>
              <a:ext uri="{FF2B5EF4-FFF2-40B4-BE49-F238E27FC236}">
                <a16:creationId xmlns:a16="http://schemas.microsoft.com/office/drawing/2014/main" id="{D506C237-5975-AF99-5570-C356F62B53BC}"/>
              </a:ext>
            </a:extLst>
          </p:cNvPr>
          <p:cNvSpPr/>
          <p:nvPr/>
        </p:nvSpPr>
        <p:spPr>
          <a:xfrm>
            <a:off x="7519480" y="6294474"/>
            <a:ext cx="4672519" cy="563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8" name="Marcador de posición de imagen 7">
            <a:extLst>
              <a:ext uri="{FF2B5EF4-FFF2-40B4-BE49-F238E27FC236}">
                <a16:creationId xmlns:a16="http://schemas.microsoft.com/office/drawing/2014/main" id="{19A83DAD-6B94-6308-A669-7536410DCA63}"/>
              </a:ext>
            </a:extLst>
          </p:cNvPr>
          <p:cNvSpPr>
            <a:spLocks noGrp="1"/>
          </p:cNvSpPr>
          <p:nvPr>
            <p:ph type="pic" sz="quarter" idx="14"/>
          </p:nvPr>
        </p:nvSpPr>
        <p:spPr>
          <a:xfrm>
            <a:off x="-1" y="-1"/>
            <a:ext cx="7519481" cy="6371351"/>
          </a:xfrm>
        </p:spPr>
        <p:txBody>
          <a:bodyPr/>
          <a:lstStyle/>
          <a:p>
            <a:endParaRPr lang="es-ES" dirty="0"/>
          </a:p>
        </p:txBody>
      </p:sp>
      <p:pic>
        <p:nvPicPr>
          <p:cNvPr id="9" name="Imagen 8" descr="Interfaz de usuario gráfica&#10;&#10;Descripción generada automáticamente">
            <a:extLst>
              <a:ext uri="{FF2B5EF4-FFF2-40B4-BE49-F238E27FC236}">
                <a16:creationId xmlns:a16="http://schemas.microsoft.com/office/drawing/2014/main" id="{BB4F80FF-A19F-0091-BD15-8B25EC6A52BC}"/>
              </a:ext>
            </a:extLst>
          </p:cNvPr>
          <p:cNvPicPr>
            <a:picLocks noChangeAspect="1"/>
          </p:cNvPicPr>
          <p:nvPr/>
        </p:nvPicPr>
        <p:blipFill rotWithShape="1">
          <a:blip r:embed="rId3"/>
          <a:srcRect l="50992" t="21720" r="3609" b="23652"/>
          <a:stretch/>
        </p:blipFill>
        <p:spPr bwMode="auto">
          <a:xfrm>
            <a:off x="-1" y="1439693"/>
            <a:ext cx="7532632" cy="541830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78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2E59A-6A67-6D71-0ACB-3691076D4A0A}"/>
            </a:ext>
          </a:extLst>
        </p:cNvPr>
        <p:cNvGrpSpPr/>
        <p:nvPr/>
      </p:nvGrpSpPr>
      <p:grpSpPr>
        <a:xfrm>
          <a:off x="0" y="0"/>
          <a:ext cx="0" cy="0"/>
          <a:chOff x="0" y="0"/>
          <a:chExt cx="0" cy="0"/>
        </a:xfrm>
      </p:grpSpPr>
      <p:pic>
        <p:nvPicPr>
          <p:cNvPr id="36" name="Imagen 35" descr="Interfaz de usuario gráfica&#10;&#10;Descripción generada automáticamente">
            <a:extLst>
              <a:ext uri="{FF2B5EF4-FFF2-40B4-BE49-F238E27FC236}">
                <a16:creationId xmlns:a16="http://schemas.microsoft.com/office/drawing/2014/main" id="{EB1129A9-D223-2782-C661-B49C723E44DF}"/>
              </a:ext>
            </a:extLst>
          </p:cNvPr>
          <p:cNvPicPr>
            <a:picLocks noChangeAspect="1"/>
          </p:cNvPicPr>
          <p:nvPr/>
        </p:nvPicPr>
        <p:blipFill rotWithShape="1">
          <a:blip r:embed="rId3"/>
          <a:srcRect l="2487" t="31922" r="51034" b="21615"/>
          <a:stretch/>
        </p:blipFill>
        <p:spPr bwMode="auto">
          <a:xfrm>
            <a:off x="0" y="-1"/>
            <a:ext cx="12192000" cy="6858001"/>
          </a:xfrm>
          <a:prstGeom prst="rect">
            <a:avLst/>
          </a:prstGeom>
          <a:ln>
            <a:noFill/>
          </a:ln>
          <a:extLst>
            <a:ext uri="{53640926-AAD7-44D8-BBD7-CCE9431645EC}">
              <a14:shadowObscured xmlns:a14="http://schemas.microsoft.com/office/drawing/2010/main"/>
            </a:ext>
          </a:extLst>
        </p:spPr>
      </p:pic>
      <p:sp>
        <p:nvSpPr>
          <p:cNvPr id="2" name="Rectángulo 1">
            <a:extLst>
              <a:ext uri="{FF2B5EF4-FFF2-40B4-BE49-F238E27FC236}">
                <a16:creationId xmlns:a16="http://schemas.microsoft.com/office/drawing/2014/main" id="{71F7510B-F094-90D7-93C3-7176CF5C4FF4}"/>
              </a:ext>
            </a:extLst>
          </p:cNvPr>
          <p:cNvSpPr/>
          <p:nvPr/>
        </p:nvSpPr>
        <p:spPr>
          <a:xfrm>
            <a:off x="10111563" y="6371351"/>
            <a:ext cx="1371600" cy="432000"/>
          </a:xfrm>
          <a:prstGeom prst="rect">
            <a:avLst/>
          </a:prstGeom>
          <a:solidFill>
            <a:srgbClr val="596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CuadroTexto 4">
            <a:extLst>
              <a:ext uri="{FF2B5EF4-FFF2-40B4-BE49-F238E27FC236}">
                <a16:creationId xmlns:a16="http://schemas.microsoft.com/office/drawing/2014/main" id="{1B7E337F-616A-1B54-2D09-E8D35F7B8ABA}"/>
              </a:ext>
            </a:extLst>
          </p:cNvPr>
          <p:cNvSpPr txBox="1"/>
          <p:nvPr/>
        </p:nvSpPr>
        <p:spPr>
          <a:xfrm>
            <a:off x="2296634" y="936431"/>
            <a:ext cx="6018028" cy="461665"/>
          </a:xfrm>
          <a:prstGeom prst="rect">
            <a:avLst/>
          </a:prstGeom>
          <a:noFill/>
        </p:spPr>
        <p:txBody>
          <a:bodyPr wrap="square" rtlCol="0">
            <a:spAutoFit/>
          </a:bodyPr>
          <a:lstStyle/>
          <a:p>
            <a:r>
              <a:rPr lang="es-ES" sz="2400" dirty="0">
                <a:solidFill>
                  <a:schemeClr val="bg1"/>
                </a:solidFill>
                <a:effectLst/>
                <a:latin typeface="Arial" panose="020B0604020202020204" pitchFamily="34" charset="0"/>
                <a:cs typeface="Arial" panose="020B0604020202020204" pitchFamily="34" charset="0"/>
              </a:rPr>
              <a:t>Son objetivos de la política de empleo: </a:t>
            </a:r>
          </a:p>
        </p:txBody>
      </p:sp>
      <p:sp>
        <p:nvSpPr>
          <p:cNvPr id="7" name="Título 6">
            <a:extLst>
              <a:ext uri="{FF2B5EF4-FFF2-40B4-BE49-F238E27FC236}">
                <a16:creationId xmlns:a16="http://schemas.microsoft.com/office/drawing/2014/main" id="{0321B073-BEB7-3963-56AE-47A717CEE7FF}"/>
              </a:ext>
            </a:extLst>
          </p:cNvPr>
          <p:cNvSpPr>
            <a:spLocks noGrp="1"/>
          </p:cNvSpPr>
          <p:nvPr>
            <p:ph type="title"/>
          </p:nvPr>
        </p:nvSpPr>
        <p:spPr>
          <a:xfrm>
            <a:off x="432000" y="644065"/>
            <a:ext cx="4193163" cy="432000"/>
          </a:xfrm>
        </p:spPr>
        <p:txBody>
          <a:bodyPr/>
          <a:lstStyle/>
          <a:p>
            <a:r>
              <a:rPr lang="en-US" sz="3200" kern="1200" dirty="0">
                <a:solidFill>
                  <a:schemeClr val="tx1"/>
                </a:solidFill>
                <a:latin typeface="Arial" panose="020B0604020202020204" pitchFamily="34" charset="0"/>
                <a:cs typeface="Arial" panose="020B0604020202020204" pitchFamily="34" charset="0"/>
              </a:rPr>
              <a:t>Ley de Empleo</a:t>
            </a:r>
            <a:br>
              <a:rPr lang="en-US" sz="3200" kern="1200" dirty="0">
                <a:solidFill>
                  <a:schemeClr val="tx1"/>
                </a:solidFill>
                <a:latin typeface="Arial" panose="020B0604020202020204" pitchFamily="34" charset="0"/>
                <a:cs typeface="Arial" panose="020B0604020202020204" pitchFamily="34" charset="0"/>
              </a:rPr>
            </a:br>
            <a:endParaRPr lang="es-ES" dirty="0"/>
          </a:p>
        </p:txBody>
      </p:sp>
      <p:graphicFrame>
        <p:nvGraphicFramePr>
          <p:cNvPr id="35" name="Diagrama 34">
            <a:extLst>
              <a:ext uri="{FF2B5EF4-FFF2-40B4-BE49-F238E27FC236}">
                <a16:creationId xmlns:a16="http://schemas.microsoft.com/office/drawing/2014/main" id="{F0B7DBC2-5126-F7B6-CCA2-16F5CAE77550}"/>
              </a:ext>
            </a:extLst>
          </p:cNvPr>
          <p:cNvGraphicFramePr/>
          <p:nvPr/>
        </p:nvGraphicFramePr>
        <p:xfrm>
          <a:off x="127592" y="1720129"/>
          <a:ext cx="8848047" cy="50832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43098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D357C-BDD0-3238-89A9-21077470FA72}"/>
            </a:ext>
          </a:extLst>
        </p:cNvPr>
        <p:cNvGrpSpPr/>
        <p:nvPr/>
      </p:nvGrpSpPr>
      <p:grpSpPr>
        <a:xfrm>
          <a:off x="0" y="0"/>
          <a:ext cx="0" cy="0"/>
          <a:chOff x="0" y="0"/>
          <a:chExt cx="0" cy="0"/>
        </a:xfrm>
      </p:grpSpPr>
      <p:sp>
        <p:nvSpPr>
          <p:cNvPr id="4" name="Subtítulo 3">
            <a:extLst>
              <a:ext uri="{FF2B5EF4-FFF2-40B4-BE49-F238E27FC236}">
                <a16:creationId xmlns:a16="http://schemas.microsoft.com/office/drawing/2014/main" id="{FA125793-C719-8D92-C3C0-57EF52BA2D0D}"/>
              </a:ext>
            </a:extLst>
          </p:cNvPr>
          <p:cNvSpPr>
            <a:spLocks noGrp="1"/>
          </p:cNvSpPr>
          <p:nvPr>
            <p:ph type="body" sz="quarter" idx="12"/>
          </p:nvPr>
        </p:nvSpPr>
        <p:spPr>
          <a:xfrm>
            <a:off x="301256" y="1956396"/>
            <a:ext cx="5472113" cy="4170891"/>
          </a:xfrm>
        </p:spPr>
        <p:txBody>
          <a:bodyPr rtlCol="0">
            <a:normAutofit fontScale="62500" lnSpcReduction="20000"/>
          </a:bodyPr>
          <a:lstStyle/>
          <a:p>
            <a:endParaRPr lang="es-ES" b="1" i="0" u="none" strike="noStrike" baseline="0" dirty="0"/>
          </a:p>
          <a:p>
            <a:pPr marL="360000" lvl="0" indent="-187325">
              <a:lnSpc>
                <a:spcPct val="120000"/>
              </a:lnSpc>
              <a:spcBef>
                <a:spcPts val="600"/>
              </a:spcBef>
              <a:buFont typeface="System Font Regular"/>
              <a:buChar char="–"/>
            </a:pPr>
            <a:r>
              <a:rPr lang="es-ES" sz="2900" dirty="0">
                <a:effectLst/>
                <a:latin typeface="Arial" panose="020B0604020202020204" pitchFamily="34" charset="0"/>
                <a:cs typeface="Arial" panose="020B0604020202020204" pitchFamily="34" charset="0"/>
              </a:rPr>
              <a:t>El artículo 5 recoge específicamente “los principios de igualdad y no discriminación en el acceso y consolidación del empleo y desarrollo profesional por motivo, entre otros, de discapacidad</a:t>
            </a:r>
            <a:r>
              <a:rPr lang="es-ES" sz="2900" dirty="0">
                <a:latin typeface="Arial" panose="020B0604020202020204" pitchFamily="34" charset="0"/>
                <a:cs typeface="Arial" panose="020B0604020202020204" pitchFamily="34" charset="0"/>
              </a:rPr>
              <a:t>.</a:t>
            </a:r>
            <a:endParaRPr lang="es-ES" sz="2900" dirty="0">
              <a:effectLst/>
              <a:latin typeface="Arial" panose="020B0604020202020204" pitchFamily="34" charset="0"/>
              <a:cs typeface="Arial" panose="020B0604020202020204" pitchFamily="34" charset="0"/>
            </a:endParaRPr>
          </a:p>
          <a:p>
            <a:pPr marL="360000" lvl="0" indent="-187325">
              <a:lnSpc>
                <a:spcPct val="120000"/>
              </a:lnSpc>
              <a:buFont typeface="System Font Regular"/>
              <a:buChar char="–"/>
            </a:pPr>
            <a:r>
              <a:rPr lang="es-ES" sz="2900" dirty="0">
                <a:effectLst/>
                <a:latin typeface="Arial" panose="020B0604020202020204" pitchFamily="34" charset="0"/>
                <a:cs typeface="Arial" panose="020B0604020202020204" pitchFamily="34" charset="0"/>
              </a:rPr>
              <a:t>Se establece un nuevo Eje específico en las políticas de empleo dirigido a las personas con discapacidad: Eje 4 “Oportunidades de Empleo para Personas con Discapacidad”.</a:t>
            </a:r>
          </a:p>
          <a:p>
            <a:pPr marL="360000" lvl="0" indent="-187325">
              <a:lnSpc>
                <a:spcPct val="120000"/>
              </a:lnSpc>
              <a:buFont typeface="System Font Regular"/>
              <a:buChar char="–"/>
            </a:pPr>
            <a:r>
              <a:rPr lang="es-ES" sz="2900" dirty="0">
                <a:effectLst/>
                <a:latin typeface="Arial" panose="020B0604020202020204" pitchFamily="34" charset="0"/>
                <a:cs typeface="Arial" panose="020B0604020202020204" pitchFamily="34" charset="0"/>
              </a:rPr>
              <a:t>Se contempla a las personas con discapacidad como colectivo prioritario. Y, dentro de ese colectivo, se determina el colectivo de personas con discapacidad “de especiales dificultades”.</a:t>
            </a:r>
          </a:p>
        </p:txBody>
      </p:sp>
      <p:sp>
        <p:nvSpPr>
          <p:cNvPr id="2" name="Rectángulo 1">
            <a:extLst>
              <a:ext uri="{FF2B5EF4-FFF2-40B4-BE49-F238E27FC236}">
                <a16:creationId xmlns:a16="http://schemas.microsoft.com/office/drawing/2014/main" id="{925106D1-40F5-5899-F0A1-F911AD982DD4}"/>
              </a:ext>
            </a:extLst>
          </p:cNvPr>
          <p:cNvSpPr/>
          <p:nvPr/>
        </p:nvSpPr>
        <p:spPr>
          <a:xfrm>
            <a:off x="0" y="6371350"/>
            <a:ext cx="12192000" cy="486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CuadroTexto 4">
            <a:extLst>
              <a:ext uri="{FF2B5EF4-FFF2-40B4-BE49-F238E27FC236}">
                <a16:creationId xmlns:a16="http://schemas.microsoft.com/office/drawing/2014/main" id="{E7764C22-BE67-223C-3221-82E6B1DD5F74}"/>
              </a:ext>
            </a:extLst>
          </p:cNvPr>
          <p:cNvSpPr txBox="1"/>
          <p:nvPr/>
        </p:nvSpPr>
        <p:spPr>
          <a:xfrm>
            <a:off x="4093535" y="860065"/>
            <a:ext cx="8848047" cy="830997"/>
          </a:xfrm>
          <a:prstGeom prst="rect">
            <a:avLst/>
          </a:prstGeom>
          <a:noFill/>
        </p:spPr>
        <p:txBody>
          <a:bodyPr wrap="square" rtlCol="0">
            <a:spAutoFit/>
          </a:bodyPr>
          <a:lstStyle/>
          <a:p>
            <a:r>
              <a:rPr lang="es-ES" sz="2400" dirty="0">
                <a:solidFill>
                  <a:schemeClr val="accent4">
                    <a:lumMod val="50000"/>
                  </a:schemeClr>
                </a:solidFill>
                <a:effectLst/>
                <a:latin typeface="Arial" panose="020B0604020202020204" pitchFamily="34" charset="0"/>
                <a:cs typeface="Arial" panose="020B0604020202020204" pitchFamily="34" charset="0"/>
              </a:rPr>
              <a:t>Contiene diversos aspectos positivos relacionados con la inclusión laboral de las personas con discapacidad</a:t>
            </a:r>
            <a:r>
              <a:rPr lang="es-ES" sz="2400" dirty="0">
                <a:effectLst/>
                <a:latin typeface="Arial" panose="020B0604020202020204" pitchFamily="34" charset="0"/>
                <a:cs typeface="Arial" panose="020B0604020202020204" pitchFamily="34" charset="0"/>
              </a:rPr>
              <a:t>:</a:t>
            </a:r>
          </a:p>
        </p:txBody>
      </p:sp>
      <p:sp>
        <p:nvSpPr>
          <p:cNvPr id="7" name="Título 6">
            <a:extLst>
              <a:ext uri="{FF2B5EF4-FFF2-40B4-BE49-F238E27FC236}">
                <a16:creationId xmlns:a16="http://schemas.microsoft.com/office/drawing/2014/main" id="{145C08E7-581B-D35A-EA61-4E9D1C3B1D02}"/>
              </a:ext>
            </a:extLst>
          </p:cNvPr>
          <p:cNvSpPr>
            <a:spLocks noGrp="1"/>
          </p:cNvSpPr>
          <p:nvPr>
            <p:ph type="title"/>
          </p:nvPr>
        </p:nvSpPr>
        <p:spPr>
          <a:xfrm>
            <a:off x="432000" y="644065"/>
            <a:ext cx="4193163" cy="432000"/>
          </a:xfrm>
        </p:spPr>
        <p:txBody>
          <a:bodyPr/>
          <a:lstStyle/>
          <a:p>
            <a:r>
              <a:rPr lang="en-US" sz="3200" kern="1200" dirty="0">
                <a:solidFill>
                  <a:schemeClr val="tx1"/>
                </a:solidFill>
                <a:latin typeface="Arial" panose="020B0604020202020204" pitchFamily="34" charset="0"/>
                <a:cs typeface="Arial" panose="020B0604020202020204" pitchFamily="34" charset="0"/>
              </a:rPr>
              <a:t>Ley de Empleo</a:t>
            </a:r>
            <a:br>
              <a:rPr lang="en-US" sz="3200" kern="1200" dirty="0">
                <a:solidFill>
                  <a:schemeClr val="tx1"/>
                </a:solidFill>
                <a:latin typeface="Arial" panose="020B0604020202020204" pitchFamily="34" charset="0"/>
                <a:cs typeface="Arial" panose="020B0604020202020204" pitchFamily="34" charset="0"/>
              </a:rPr>
            </a:br>
            <a:endParaRPr lang="es-ES" dirty="0"/>
          </a:p>
        </p:txBody>
      </p:sp>
      <p:pic>
        <p:nvPicPr>
          <p:cNvPr id="9" name="Imagen 8" descr="Captura de pantalla de un celular con la imagen de una persona&#10;&#10;Descripción generada automáticamente">
            <a:extLst>
              <a:ext uri="{FF2B5EF4-FFF2-40B4-BE49-F238E27FC236}">
                <a16:creationId xmlns:a16="http://schemas.microsoft.com/office/drawing/2014/main" id="{E3B4B926-D3FF-36F4-81C8-E9E9E8DBAAC7}"/>
              </a:ext>
            </a:extLst>
          </p:cNvPr>
          <p:cNvPicPr>
            <a:picLocks noChangeAspect="1"/>
          </p:cNvPicPr>
          <p:nvPr/>
        </p:nvPicPr>
        <p:blipFill rotWithShape="1">
          <a:blip r:embed="rId3"/>
          <a:srcRect l="3253" t="28174" r="54747" b="14753"/>
          <a:stretch/>
        </p:blipFill>
        <p:spPr bwMode="auto">
          <a:xfrm>
            <a:off x="6586870" y="2002742"/>
            <a:ext cx="4896293" cy="37428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1092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8C8AE-8315-CCD6-CEAD-737007AB3639}"/>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6EA2C8C-D408-CFA9-D4B5-7AF459A6E3E6}"/>
              </a:ext>
            </a:extLst>
          </p:cNvPr>
          <p:cNvSpPr/>
          <p:nvPr/>
        </p:nvSpPr>
        <p:spPr>
          <a:xfrm>
            <a:off x="0" y="6371350"/>
            <a:ext cx="12192000" cy="486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CuadroTexto 4">
            <a:extLst>
              <a:ext uri="{FF2B5EF4-FFF2-40B4-BE49-F238E27FC236}">
                <a16:creationId xmlns:a16="http://schemas.microsoft.com/office/drawing/2014/main" id="{5346196E-9F22-2DC0-24DE-18E87CBCDBA8}"/>
              </a:ext>
            </a:extLst>
          </p:cNvPr>
          <p:cNvSpPr txBox="1"/>
          <p:nvPr/>
        </p:nvSpPr>
        <p:spPr>
          <a:xfrm>
            <a:off x="4093535" y="860065"/>
            <a:ext cx="8848047" cy="830997"/>
          </a:xfrm>
          <a:prstGeom prst="rect">
            <a:avLst/>
          </a:prstGeom>
          <a:noFill/>
        </p:spPr>
        <p:txBody>
          <a:bodyPr wrap="square" rtlCol="0">
            <a:spAutoFit/>
          </a:bodyPr>
          <a:lstStyle/>
          <a:p>
            <a:r>
              <a:rPr lang="es-ES" sz="2400" dirty="0">
                <a:solidFill>
                  <a:schemeClr val="accent4">
                    <a:lumMod val="50000"/>
                  </a:schemeClr>
                </a:solidFill>
                <a:effectLst/>
                <a:latin typeface="Arial" panose="020B0604020202020204" pitchFamily="34" charset="0"/>
                <a:cs typeface="Arial" panose="020B0604020202020204" pitchFamily="34" charset="0"/>
              </a:rPr>
              <a:t>Contiene diversos aspectos positivos relacionados con la inclusión laboral de las personas con discapacidad</a:t>
            </a:r>
            <a:r>
              <a:rPr lang="es-ES" sz="2400" dirty="0">
                <a:effectLst/>
                <a:latin typeface="Arial" panose="020B0604020202020204" pitchFamily="34" charset="0"/>
                <a:cs typeface="Arial" panose="020B0604020202020204" pitchFamily="34" charset="0"/>
              </a:rPr>
              <a:t>:</a:t>
            </a:r>
          </a:p>
        </p:txBody>
      </p:sp>
      <p:sp>
        <p:nvSpPr>
          <p:cNvPr id="7" name="Título 6">
            <a:extLst>
              <a:ext uri="{FF2B5EF4-FFF2-40B4-BE49-F238E27FC236}">
                <a16:creationId xmlns:a16="http://schemas.microsoft.com/office/drawing/2014/main" id="{F2410768-C3CA-D14E-7161-D85D575DEE8E}"/>
              </a:ext>
            </a:extLst>
          </p:cNvPr>
          <p:cNvSpPr>
            <a:spLocks noGrp="1"/>
          </p:cNvSpPr>
          <p:nvPr>
            <p:ph type="title"/>
          </p:nvPr>
        </p:nvSpPr>
        <p:spPr>
          <a:xfrm>
            <a:off x="432000" y="644065"/>
            <a:ext cx="4193163" cy="432000"/>
          </a:xfrm>
        </p:spPr>
        <p:txBody>
          <a:bodyPr/>
          <a:lstStyle/>
          <a:p>
            <a:r>
              <a:rPr lang="en-US" sz="3200" kern="1200" dirty="0">
                <a:solidFill>
                  <a:schemeClr val="tx1"/>
                </a:solidFill>
                <a:latin typeface="Arial" panose="020B0604020202020204" pitchFamily="34" charset="0"/>
                <a:cs typeface="Arial" panose="020B0604020202020204" pitchFamily="34" charset="0"/>
              </a:rPr>
              <a:t>Ley de Empleo</a:t>
            </a:r>
            <a:br>
              <a:rPr lang="en-US" sz="3200" kern="1200" dirty="0">
                <a:solidFill>
                  <a:schemeClr val="tx1"/>
                </a:solidFill>
                <a:latin typeface="Arial" panose="020B0604020202020204" pitchFamily="34" charset="0"/>
                <a:cs typeface="Arial" panose="020B0604020202020204" pitchFamily="34" charset="0"/>
              </a:rPr>
            </a:br>
            <a:endParaRPr lang="es-ES" dirty="0"/>
          </a:p>
        </p:txBody>
      </p:sp>
      <p:sp>
        <p:nvSpPr>
          <p:cNvPr id="9" name="CuadroTexto 8">
            <a:extLst>
              <a:ext uri="{FF2B5EF4-FFF2-40B4-BE49-F238E27FC236}">
                <a16:creationId xmlns:a16="http://schemas.microsoft.com/office/drawing/2014/main" id="{8F6DB202-FC5D-44BC-C5ED-4B2C96861A1A}"/>
              </a:ext>
            </a:extLst>
          </p:cNvPr>
          <p:cNvSpPr txBox="1"/>
          <p:nvPr/>
        </p:nvSpPr>
        <p:spPr>
          <a:xfrm>
            <a:off x="5722090" y="1986489"/>
            <a:ext cx="6469910" cy="4247317"/>
          </a:xfrm>
          <a:prstGeom prst="rect">
            <a:avLst/>
          </a:prstGeom>
          <a:noFill/>
        </p:spPr>
        <p:txBody>
          <a:bodyPr wrap="square">
            <a:spAutoFit/>
          </a:bodyPr>
          <a:lstStyle/>
          <a:p>
            <a:pPr marL="541338" lvl="0" indent="-187325">
              <a:buFont typeface="System Font Regular"/>
              <a:buChar char="–"/>
            </a:pPr>
            <a:r>
              <a:rPr lang="es-ES" sz="1800" dirty="0">
                <a:effectLst/>
                <a:latin typeface="Arial" panose="020B0604020202020204" pitchFamily="34" charset="0"/>
                <a:cs typeface="Arial" panose="020B0604020202020204" pitchFamily="34" charset="0"/>
              </a:rPr>
              <a:t>Se establece que los programas específicos y las medidas de acción positiva se reforzarán en los supuestos en que se produzcan situaciones de interseccionalidad.</a:t>
            </a:r>
          </a:p>
          <a:p>
            <a:pPr marL="541338" lvl="0" indent="-187325">
              <a:buFont typeface="System Font Regular"/>
              <a:buChar char="–"/>
            </a:pPr>
            <a:r>
              <a:rPr lang="es-ES" sz="1800" dirty="0">
                <a:effectLst/>
                <a:latin typeface="Arial" panose="020B0604020202020204" pitchFamily="34" charset="0"/>
                <a:cs typeface="Arial" panose="020B0604020202020204" pitchFamily="34" charset="0"/>
              </a:rPr>
              <a:t>Recoge un artículo especifico, artículo 54, dedicado a las personas con discapacidad demandantes de empleo.</a:t>
            </a:r>
          </a:p>
          <a:p>
            <a:pPr marL="541338" lvl="0" indent="-187325">
              <a:spcAft>
                <a:spcPts val="600"/>
              </a:spcAft>
              <a:buFont typeface="System Font Regular"/>
              <a:buChar char="–"/>
            </a:pPr>
            <a:r>
              <a:rPr lang="es-ES" sz="1800" dirty="0">
                <a:effectLst/>
                <a:latin typeface="Arial" panose="020B0604020202020204" pitchFamily="34" charset="0"/>
                <a:cs typeface="Arial" panose="020B0604020202020204" pitchFamily="34" charset="0"/>
              </a:rPr>
              <a:t>Se recupera, a efectos laborales, la equiparación como persona con discapacidad, para las personas pensionistas de la Seguridad Social que tengan reconocida una pensión de incapacidad permanente en el grado de total, absoluta o gran invalidez y las personas pensionistas de clases pasivas que tengan reconocida una pensión de jubilación o de retiro por incapacidad permanente para el servicio o inutilidad.</a:t>
            </a:r>
          </a:p>
        </p:txBody>
      </p:sp>
      <p:pic>
        <p:nvPicPr>
          <p:cNvPr id="10" name="Marcador de contenido 9" descr="Una captura de pantalla de una red social&#10;&#10;Descripción generada automáticamente">
            <a:extLst>
              <a:ext uri="{FF2B5EF4-FFF2-40B4-BE49-F238E27FC236}">
                <a16:creationId xmlns:a16="http://schemas.microsoft.com/office/drawing/2014/main" id="{1073B5E1-6C81-E630-9C2D-8C4FB2B807EE}"/>
              </a:ext>
            </a:extLst>
          </p:cNvPr>
          <p:cNvPicPr>
            <a:picLocks noGrp="1" noChangeAspect="1"/>
          </p:cNvPicPr>
          <p:nvPr>
            <p:ph sz="half" idx="2"/>
          </p:nvPr>
        </p:nvPicPr>
        <p:blipFill rotWithShape="1">
          <a:blip r:embed="rId3"/>
          <a:srcRect l="60958" t="20470" r="4091" b="18114"/>
          <a:stretch/>
        </p:blipFill>
        <p:spPr bwMode="auto">
          <a:xfrm>
            <a:off x="1059866" y="2024063"/>
            <a:ext cx="4215980" cy="41671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68845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DE14E-D71C-9AC0-702F-CE2B6122EC25}"/>
            </a:ext>
          </a:extLst>
        </p:cNvPr>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2675B9AA-F2D8-7AFF-4E6A-ECF66BCBD847}"/>
              </a:ext>
            </a:extLst>
          </p:cNvPr>
          <p:cNvSpPr>
            <a:spLocks noGrp="1"/>
          </p:cNvSpPr>
          <p:nvPr>
            <p:ph type="pic" sz="quarter" idx="14"/>
          </p:nvPr>
        </p:nvSpPr>
        <p:spPr/>
        <p:txBody>
          <a:bodyPr/>
          <a:lstStyle/>
          <a:p>
            <a:endParaRPr lang="es-ES" dirty="0"/>
          </a:p>
        </p:txBody>
      </p:sp>
      <p:sp>
        <p:nvSpPr>
          <p:cNvPr id="3" name="Título 2">
            <a:extLst>
              <a:ext uri="{FF2B5EF4-FFF2-40B4-BE49-F238E27FC236}">
                <a16:creationId xmlns:a16="http://schemas.microsoft.com/office/drawing/2014/main" id="{D3206271-20E2-7C48-BF6F-C62E8BB8C6BE}"/>
              </a:ext>
            </a:extLst>
          </p:cNvPr>
          <p:cNvSpPr>
            <a:spLocks noGrp="1"/>
          </p:cNvSpPr>
          <p:nvPr>
            <p:ph type="title"/>
          </p:nvPr>
        </p:nvSpPr>
        <p:spPr>
          <a:xfrm>
            <a:off x="5518298" y="1869795"/>
            <a:ext cx="6241702" cy="1124345"/>
          </a:xfrm>
        </p:spPr>
        <p:txBody>
          <a:bodyPr rtlCol="0" anchor="ctr">
            <a:normAutofit fontScale="90000"/>
          </a:bodyPr>
          <a:lstStyle/>
          <a:p>
            <a:pPr rtl="0"/>
            <a:br>
              <a:rPr lang="es-ES" sz="3600" spc="0" dirty="0">
                <a:latin typeface="Arial" panose="020B0604020202020204" pitchFamily="34" charset="0"/>
                <a:cs typeface="Arial" panose="020B0604020202020204" pitchFamily="34" charset="0"/>
              </a:rPr>
            </a:br>
            <a:r>
              <a:rPr lang="es-ES" sz="3600" spc="0" dirty="0">
                <a:latin typeface="Arial" panose="020B0604020202020204" pitchFamily="34" charset="0"/>
                <a:cs typeface="Arial" panose="020B0604020202020204" pitchFamily="34" charset="0"/>
              </a:rPr>
              <a:t>Real Decreto 438/2024</a:t>
            </a:r>
            <a:br>
              <a:rPr lang="es-ES" sz="2900" dirty="0"/>
            </a:br>
            <a:endParaRPr lang="es-ES" sz="2900" dirty="0"/>
          </a:p>
        </p:txBody>
      </p:sp>
      <p:sp>
        <p:nvSpPr>
          <p:cNvPr id="6" name="Rectángulo 5">
            <a:extLst>
              <a:ext uri="{FF2B5EF4-FFF2-40B4-BE49-F238E27FC236}">
                <a16:creationId xmlns:a16="http://schemas.microsoft.com/office/drawing/2014/main" id="{03157D7F-DA3C-6527-D2F2-A374A44A22A5}"/>
              </a:ext>
            </a:extLst>
          </p:cNvPr>
          <p:cNvSpPr/>
          <p:nvPr/>
        </p:nvSpPr>
        <p:spPr>
          <a:xfrm>
            <a:off x="0" y="6371350"/>
            <a:ext cx="12191999" cy="486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5" name="Imagen 4" descr="Interfaz de usuario gráfica, Aplicación&#10;&#10;Descripción generada automáticamente">
            <a:extLst>
              <a:ext uri="{FF2B5EF4-FFF2-40B4-BE49-F238E27FC236}">
                <a16:creationId xmlns:a16="http://schemas.microsoft.com/office/drawing/2014/main" id="{3E42446A-0272-05F1-7C44-6E20F1C0056E}"/>
              </a:ext>
            </a:extLst>
          </p:cNvPr>
          <p:cNvPicPr>
            <a:picLocks noChangeAspect="1"/>
          </p:cNvPicPr>
          <p:nvPr/>
        </p:nvPicPr>
        <p:blipFill rotWithShape="1">
          <a:blip r:embed="rId3"/>
          <a:srcRect l="55578" t="21703" r="19733" b="25046"/>
          <a:stretch/>
        </p:blipFill>
        <p:spPr bwMode="auto">
          <a:xfrm>
            <a:off x="0" y="0"/>
            <a:ext cx="5309191" cy="643982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71612389"/>
      </p:ext>
    </p:extLst>
  </p:cSld>
  <p:clrMapOvr>
    <a:masterClrMapping/>
  </p:clrMapOvr>
</p:sld>
</file>

<file path=ppt/theme/theme1.xml><?xml version="1.0" encoding="utf-8"?>
<a:theme xmlns:a="http://schemas.openxmlformats.org/drawingml/2006/main" name="Personalizado">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19716750_TF16411250.potx" id="{675E8371-EC70-4345-8B64-A71003B56298}" vid="{0F92AA19-00D6-4C71-B13F-219D7994A0B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64A4C9D-F801-4923-BC6D-E0006F5123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2218FC-8412-44B9-9E82-D51F1F531141}">
  <ds:schemaRefs>
    <ds:schemaRef ds:uri="http://purl.org/dc/elements/1.1/"/>
    <ds:schemaRef ds:uri="http://schemas.microsoft.com/sharepoint/v3"/>
    <ds:schemaRef ds:uri="http://schemas.microsoft.com/office/2006/documentManagement/types"/>
    <ds:schemaRef ds:uri="fb0879af-3eba-417a-a55a-ffe6dcd6ca77"/>
    <ds:schemaRef ds:uri="http://schemas.microsoft.com/office/2006/metadata/properties"/>
    <ds:schemaRef ds:uri="http://schemas.microsoft.com/office/infopath/2007/PartnerControls"/>
    <ds:schemaRef ds:uri="6dc4bcd6-49db-4c07-9060-8acfc67cef9f"/>
    <ds:schemaRef ds:uri="http://www.w3.org/XML/1998/namespace"/>
    <ds:schemaRef ds:uri="http://schemas.openxmlformats.org/package/2006/metadata/core-properties"/>
    <ds:schemaRef ds:uri="http://purl.org/dc/dcmitype/"/>
    <ds:schemaRef ds:uri="http://purl.org/dc/terms/"/>
  </ds:schemaRefs>
</ds:datastoreItem>
</file>

<file path=docMetadata/LabelInfo.xml><?xml version="1.0" encoding="utf-8"?>
<clbl:labelList xmlns:clbl="http://schemas.microsoft.com/office/2020/mipLabelMetadata">
  <clbl:label id="{d8d56339-f70b-4cec-b4b1-a88a5e93d2ea}" enabled="1" method="Privileged" siteId="{bab5b22c-d82b-452e-9cad-04f9708f4bbd}" contentBits="0" removed="0"/>
</clbl:labelList>
</file>

<file path=docProps/app.xml><?xml version="1.0" encoding="utf-8"?>
<Properties xmlns="http://schemas.openxmlformats.org/officeDocument/2006/extended-properties" xmlns:vt="http://schemas.openxmlformats.org/officeDocument/2006/docPropsVTypes">
  <Template>{DB0415B6-9F75-4807-A9A1-63567F5467E2}tf16411250_win32</Template>
  <TotalTime>760</TotalTime>
  <Words>3157</Words>
  <Application>Microsoft Office PowerPoint</Application>
  <PresentationFormat>Panorámica</PresentationFormat>
  <Paragraphs>356</Paragraphs>
  <Slides>31</Slides>
  <Notes>11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31</vt:i4>
      </vt:variant>
    </vt:vector>
  </HeadingPairs>
  <TitlesOfParts>
    <vt:vector size="39" baseType="lpstr">
      <vt:lpstr>Arial</vt:lpstr>
      <vt:lpstr>Calibri</vt:lpstr>
      <vt:lpstr>Candara</vt:lpstr>
      <vt:lpstr>Corbel</vt:lpstr>
      <vt:lpstr>System Font Regular</vt:lpstr>
      <vt:lpstr>Times New Roman</vt:lpstr>
      <vt:lpstr>Wingdings</vt:lpstr>
      <vt:lpstr>Personalizado</vt:lpstr>
      <vt:lpstr>TALLERES  DE EMPLEO </vt:lpstr>
      <vt:lpstr>Presentación de PowerPoint</vt:lpstr>
      <vt:lpstr>Presentación de PowerPoint</vt:lpstr>
      <vt:lpstr>Presentación de PowerPoint</vt:lpstr>
      <vt:lpstr> LEY DE EMPLEO </vt:lpstr>
      <vt:lpstr>Ley de Empleo </vt:lpstr>
      <vt:lpstr>Ley de Empleo </vt:lpstr>
      <vt:lpstr>Ley de Empleo </vt:lpstr>
      <vt:lpstr> Real Decreto 438/2024 </vt:lpstr>
      <vt:lpstr>Real Decreto 438/2024</vt:lpstr>
      <vt:lpstr>Cuestiones más relevantes que contempla el RD</vt:lpstr>
      <vt:lpstr>ESTRUCTURA Y CONTENIDO BÁSICO RD 438/2024</vt:lpstr>
      <vt:lpstr>Cartera  Común de Servicios del Sistema Nacional de Empleo</vt:lpstr>
      <vt:lpstr>Cartera  Común de Servicios del Sistema Nacional de Empleo</vt:lpstr>
      <vt:lpstr>Cartera  Común de Servicios del Sistema Nacional de Empleo</vt:lpstr>
      <vt:lpstr>Cartera  Común de Servicios del Sistema Nacional de Empleo</vt:lpstr>
      <vt:lpstr>Referencias específicas a Personas con Discapacidad</vt:lpstr>
      <vt:lpstr>Referencias a Entidades Colaboradoras</vt:lpstr>
      <vt:lpstr> XVI CONVENIO COLECTIVO </vt:lpstr>
      <vt:lpstr>Situación actual de la tramitación del XVI Convenio Colectivo </vt:lpstr>
      <vt:lpstr>Problemática: revisión salarial establecida en el artículo 32 del XV Convenio Colectivo  </vt:lpstr>
      <vt:lpstr>Problemática: revisión salarial establecida en el artículo 32 del XV Convenio Colectivo  </vt:lpstr>
      <vt:lpstr>  Principales novedades XVI Convenio Colectivo:  </vt:lpstr>
      <vt:lpstr>  Principales novedades XVI Convenio Colectivo:  </vt:lpstr>
      <vt:lpstr>  Principales novedades XVI Convenio Colectivo:  </vt:lpstr>
      <vt:lpstr>  Principales novedades XVI Convenio Colectivo:  </vt:lpstr>
      <vt:lpstr>  Principales novedades XVI Convenio Colectivo:  </vt:lpstr>
      <vt:lpstr>  Principales novedades XVI Convenio Colectivo:  </vt:lpstr>
      <vt:lpstr>  Principales novedades XVI Convenio Colectivo:  </vt:lpstr>
      <vt:lpstr>  Cuestiones que afectarán en 2025:  </vt:lpstr>
      <vt:lpstr>Gracias</vt:lpstr>
    </vt:vector>
  </TitlesOfParts>
  <Company>Ilunion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Pérez Cayuela, Elena</dc:creator>
  <cp:lastModifiedBy>Torres Martínez, Josefa</cp:lastModifiedBy>
  <cp:revision>14</cp:revision>
  <dcterms:created xsi:type="dcterms:W3CDTF">2024-10-16T07:14:59Z</dcterms:created>
  <dcterms:modified xsi:type="dcterms:W3CDTF">2024-12-18T10:20:21Z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8d56339-f70b-4cec-b4b1-a88a5e93d2ea_Enabled">
    <vt:lpwstr>true</vt:lpwstr>
  </property>
  <property fmtid="{D5CDD505-2E9C-101B-9397-08002B2CF9AE}" pid="3" name="MSIP_Label_d8d56339-f70b-4cec-b4b1-a88a5e93d2ea_SetDate">
    <vt:lpwstr>2024-10-18T05:51:33Z</vt:lpwstr>
  </property>
  <property fmtid="{D5CDD505-2E9C-101B-9397-08002B2CF9AE}" pid="4" name="MSIP_Label_d8d56339-f70b-4cec-b4b1-a88a5e93d2ea_Method">
    <vt:lpwstr>Privileged</vt:lpwstr>
  </property>
  <property fmtid="{D5CDD505-2E9C-101B-9397-08002B2CF9AE}" pid="5" name="MSIP_Label_d8d56339-f70b-4cec-b4b1-a88a5e93d2ea_Name">
    <vt:lpwstr>d8d56339-f70b-4cec-b4b1-a88a5e93d2ea</vt:lpwstr>
  </property>
  <property fmtid="{D5CDD505-2E9C-101B-9397-08002B2CF9AE}" pid="6" name="MSIP_Label_d8d56339-f70b-4cec-b4b1-a88a5e93d2ea_SiteId">
    <vt:lpwstr>bab5b22c-d82b-452e-9cad-04f9708f4bbd</vt:lpwstr>
  </property>
  <property fmtid="{D5CDD505-2E9C-101B-9397-08002B2CF9AE}" pid="7" name="MSIP_Label_d8d56339-f70b-4cec-b4b1-a88a5e93d2ea_ActionId">
    <vt:lpwstr>f8d85825-b538-4f15-b54f-f243980d2203</vt:lpwstr>
  </property>
  <property fmtid="{D5CDD505-2E9C-101B-9397-08002B2CF9AE}" pid="8" name="MSIP_Label_d8d56339-f70b-4cec-b4b1-a88a5e93d2ea_ContentBits">
    <vt:lpwstr>0</vt:lpwstr>
  </property>
</Properties>
</file>