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3"/>
  </p:sldMasterIdLst>
  <p:notesMasterIdLst>
    <p:notesMasterId r:id="rId35"/>
  </p:notesMasterIdLst>
  <p:handoutMasterIdLst>
    <p:handoutMasterId r:id="rId36"/>
  </p:handoutMasterIdLst>
  <p:sldIdLst>
    <p:sldId id="298" r:id="rId4"/>
    <p:sldId id="256" r:id="rId5"/>
    <p:sldId id="353" r:id="rId6"/>
    <p:sldId id="354" r:id="rId7"/>
    <p:sldId id="359" r:id="rId8"/>
    <p:sldId id="370" r:id="rId9"/>
    <p:sldId id="358" r:id="rId10"/>
    <p:sldId id="371" r:id="rId11"/>
    <p:sldId id="372" r:id="rId12"/>
    <p:sldId id="373" r:id="rId13"/>
    <p:sldId id="374" r:id="rId14"/>
    <p:sldId id="375" r:id="rId15"/>
    <p:sldId id="376" r:id="rId16"/>
    <p:sldId id="377" r:id="rId17"/>
    <p:sldId id="378" r:id="rId18"/>
    <p:sldId id="379" r:id="rId19"/>
    <p:sldId id="380" r:id="rId20"/>
    <p:sldId id="381" r:id="rId21"/>
    <p:sldId id="361" r:id="rId22"/>
    <p:sldId id="260" r:id="rId23"/>
    <p:sldId id="261" r:id="rId24"/>
    <p:sldId id="262" r:id="rId25"/>
    <p:sldId id="362" r:id="rId26"/>
    <p:sldId id="363" r:id="rId27"/>
    <p:sldId id="364" r:id="rId28"/>
    <p:sldId id="365" r:id="rId29"/>
    <p:sldId id="366" r:id="rId30"/>
    <p:sldId id="367" r:id="rId31"/>
    <p:sldId id="368" r:id="rId32"/>
    <p:sldId id="369" r:id="rId33"/>
    <p:sldId id="296" r:id="rId34"/>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F85"/>
    <a:srgbClr val="878B90"/>
    <a:srgbClr val="887C6E"/>
    <a:srgbClr val="0000CC"/>
    <a:srgbClr val="333399"/>
    <a:srgbClr val="9E8E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73A0DAA-6AF3-43AB-8588-CEC1D06C72B9}"/>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6" autoAdjust="0"/>
    <p:restoredTop sz="94574" autoAdjust="0"/>
  </p:normalViewPr>
  <p:slideViewPr>
    <p:cSldViewPr snapToGrid="0">
      <p:cViewPr>
        <p:scale>
          <a:sx n="70" d="100"/>
          <a:sy n="70" d="100"/>
        </p:scale>
        <p:origin x="331" y="2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012"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349118-07A7-4779-97AA-72EDE72645B4}" type="doc">
      <dgm:prSet loTypeId="urn:microsoft.com/office/officeart/2009/3/layout/StepUpProcess" loCatId="process" qsTypeId="urn:microsoft.com/office/officeart/2005/8/quickstyle/simple2" qsCatId="simple" csTypeId="urn:microsoft.com/office/officeart/2005/8/colors/accent4_3" csCatId="accent4" phldr="1"/>
      <dgm:spPr/>
      <dgm:t>
        <a:bodyPr/>
        <a:lstStyle/>
        <a:p>
          <a:endParaRPr lang="es-ES"/>
        </a:p>
      </dgm:t>
    </dgm:pt>
    <dgm:pt modelId="{37E327ED-2E6B-4617-A7D0-232ABE25BA01}">
      <dgm:prSet phldrT="[Texto]" custT="1"/>
      <dgm:spPr/>
      <dgm:t>
        <a:bodyPr/>
        <a:lstStyle/>
        <a:p>
          <a:r>
            <a:rPr lang="es-ES" sz="2000" b="0" i="0" dirty="0">
              <a:latin typeface="Arial" panose="020B0604020202020204" pitchFamily="34" charset="0"/>
              <a:cs typeface="Arial" panose="020B0604020202020204" pitchFamily="34" charset="0"/>
            </a:rPr>
            <a:t>Ley 3/2023, de 28 de febrero, de Empleo</a:t>
          </a:r>
          <a:endParaRPr lang="es-ES" sz="2000" dirty="0">
            <a:latin typeface="Arial" panose="020B0604020202020204" pitchFamily="34" charset="0"/>
            <a:cs typeface="Arial" panose="020B0604020202020204" pitchFamily="34" charset="0"/>
          </a:endParaRPr>
        </a:p>
      </dgm:t>
    </dgm:pt>
    <dgm:pt modelId="{BA3AEE85-C330-4747-9E44-F517E78ABAEC}" type="parTrans" cxnId="{CC8776E8-70EF-4AA5-B0FE-67DFC5A29158}">
      <dgm:prSet/>
      <dgm:spPr/>
      <dgm:t>
        <a:bodyPr/>
        <a:lstStyle/>
        <a:p>
          <a:endParaRPr lang="es-ES" sz="2000"/>
        </a:p>
      </dgm:t>
    </dgm:pt>
    <dgm:pt modelId="{FA9489F8-2C3B-46B7-8DE2-64A9DEE66FC3}" type="sibTrans" cxnId="{CC8776E8-70EF-4AA5-B0FE-67DFC5A29158}">
      <dgm:prSet/>
      <dgm:spPr/>
      <dgm:t>
        <a:bodyPr/>
        <a:lstStyle/>
        <a:p>
          <a:endParaRPr lang="es-ES" sz="2000"/>
        </a:p>
      </dgm:t>
    </dgm:pt>
    <dgm:pt modelId="{B72643F7-A85B-4293-809A-9DF7A2160BE3}">
      <dgm:prSet phldrT="[Texto]" custT="1"/>
      <dgm:spPr/>
      <dgm:t>
        <a:bodyPr/>
        <a:lstStyle/>
        <a:p>
          <a:r>
            <a:rPr lang="es-ES" sz="2000" b="0" i="0" dirty="0">
              <a:latin typeface="Arial" panose="020B0604020202020204" pitchFamily="34" charset="0"/>
              <a:cs typeface="Arial" panose="020B0604020202020204" pitchFamily="34" charset="0"/>
            </a:rPr>
            <a:t>Real Decreto 818/2021, de 28 de septiembre, por el que se regulan los programas comunes de activación para el empleo del Sistema Nacional de Empleo.</a:t>
          </a:r>
          <a:endParaRPr lang="es-ES" sz="2000" dirty="0">
            <a:latin typeface="Arial" panose="020B0604020202020204" pitchFamily="34" charset="0"/>
            <a:cs typeface="Arial" panose="020B0604020202020204" pitchFamily="34" charset="0"/>
          </a:endParaRPr>
        </a:p>
      </dgm:t>
    </dgm:pt>
    <dgm:pt modelId="{A3894C11-A334-4283-B945-27998F691C98}" type="parTrans" cxnId="{8B29A97C-4097-4571-8797-2E79DF0BD8B5}">
      <dgm:prSet/>
      <dgm:spPr/>
      <dgm:t>
        <a:bodyPr/>
        <a:lstStyle/>
        <a:p>
          <a:endParaRPr lang="es-ES" sz="2000"/>
        </a:p>
      </dgm:t>
    </dgm:pt>
    <dgm:pt modelId="{6A3155B9-2B06-4674-B5F1-073A0ACCAC9B}" type="sibTrans" cxnId="{8B29A97C-4097-4571-8797-2E79DF0BD8B5}">
      <dgm:prSet/>
      <dgm:spPr/>
      <dgm:t>
        <a:bodyPr/>
        <a:lstStyle/>
        <a:p>
          <a:endParaRPr lang="es-ES" sz="2000"/>
        </a:p>
      </dgm:t>
    </dgm:pt>
    <dgm:pt modelId="{07A1FCE2-7393-480D-BD5A-9E9100BBFF5E}">
      <dgm:prSet custT="1"/>
      <dgm:spPr/>
      <dgm:t>
        <a:bodyPr/>
        <a:lstStyle/>
        <a:p>
          <a:r>
            <a:rPr lang="es-ES" sz="2000" dirty="0">
              <a:latin typeface="Arial" panose="020B0604020202020204" pitchFamily="34" charset="0"/>
              <a:cs typeface="Arial" panose="020B0604020202020204" pitchFamily="34" charset="0"/>
            </a:rPr>
            <a:t>Real Decreto 438/2024, de 30 de abril, por el que se desarrollan la Cartera Común de Servicios del Sistema Nacional de Empleo y los servicios garantizados establecidos en la Ley 3/2023, de 28 de febrero, de Empleo.</a:t>
          </a:r>
        </a:p>
      </dgm:t>
    </dgm:pt>
    <dgm:pt modelId="{2F9A72F1-972C-4B48-B84E-1500138D3826}" type="parTrans" cxnId="{37978BB6-8565-4BA6-B29C-4EE293D0CEE1}">
      <dgm:prSet/>
      <dgm:spPr/>
      <dgm:t>
        <a:bodyPr/>
        <a:lstStyle/>
        <a:p>
          <a:endParaRPr lang="es-ES"/>
        </a:p>
      </dgm:t>
    </dgm:pt>
    <dgm:pt modelId="{A09C4656-C7A1-49B7-967B-75F00C82C064}" type="sibTrans" cxnId="{37978BB6-8565-4BA6-B29C-4EE293D0CEE1}">
      <dgm:prSet/>
      <dgm:spPr/>
      <dgm:t>
        <a:bodyPr/>
        <a:lstStyle/>
        <a:p>
          <a:endParaRPr lang="es-ES"/>
        </a:p>
      </dgm:t>
    </dgm:pt>
    <dgm:pt modelId="{3B8AB5E8-8D83-4981-A1A1-3C48DEBBD230}" type="pres">
      <dgm:prSet presAssocID="{CB349118-07A7-4779-97AA-72EDE72645B4}" presName="rootnode" presStyleCnt="0">
        <dgm:presLayoutVars>
          <dgm:chMax/>
          <dgm:chPref/>
          <dgm:dir/>
          <dgm:animLvl val="lvl"/>
        </dgm:presLayoutVars>
      </dgm:prSet>
      <dgm:spPr/>
    </dgm:pt>
    <dgm:pt modelId="{D35B139D-69D2-4BDA-9016-170CE2B51522}" type="pres">
      <dgm:prSet presAssocID="{37E327ED-2E6B-4617-A7D0-232ABE25BA01}" presName="composite" presStyleCnt="0"/>
      <dgm:spPr/>
    </dgm:pt>
    <dgm:pt modelId="{119C02E2-D8A1-4D55-8C39-FAFE3CF19488}" type="pres">
      <dgm:prSet presAssocID="{37E327ED-2E6B-4617-A7D0-232ABE25BA01}" presName="LShape" presStyleLbl="alignNode1" presStyleIdx="0" presStyleCnt="5"/>
      <dgm:spPr/>
    </dgm:pt>
    <dgm:pt modelId="{E0206432-69B6-4316-B0C5-9DB8BF26A24C}" type="pres">
      <dgm:prSet presAssocID="{37E327ED-2E6B-4617-A7D0-232ABE25BA01}" presName="ParentText" presStyleLbl="revTx" presStyleIdx="0" presStyleCnt="3">
        <dgm:presLayoutVars>
          <dgm:chMax val="0"/>
          <dgm:chPref val="0"/>
          <dgm:bulletEnabled val="1"/>
        </dgm:presLayoutVars>
      </dgm:prSet>
      <dgm:spPr/>
    </dgm:pt>
    <dgm:pt modelId="{3F1D1B1F-8676-4E32-A7E0-E33C81F2A069}" type="pres">
      <dgm:prSet presAssocID="{37E327ED-2E6B-4617-A7D0-232ABE25BA01}" presName="Triangle" presStyleLbl="alignNode1" presStyleIdx="1" presStyleCnt="5"/>
      <dgm:spPr/>
    </dgm:pt>
    <dgm:pt modelId="{857F80C7-FB64-4AA3-8419-F7D34DA1B771}" type="pres">
      <dgm:prSet presAssocID="{FA9489F8-2C3B-46B7-8DE2-64A9DEE66FC3}" presName="sibTrans" presStyleCnt="0"/>
      <dgm:spPr/>
    </dgm:pt>
    <dgm:pt modelId="{11CE899C-66C3-403A-924F-20486420C427}" type="pres">
      <dgm:prSet presAssocID="{FA9489F8-2C3B-46B7-8DE2-64A9DEE66FC3}" presName="space" presStyleCnt="0"/>
      <dgm:spPr/>
    </dgm:pt>
    <dgm:pt modelId="{F18F7DCD-DF4F-4405-BCD9-0736EECE5CD7}" type="pres">
      <dgm:prSet presAssocID="{07A1FCE2-7393-480D-BD5A-9E9100BBFF5E}" presName="composite" presStyleCnt="0"/>
      <dgm:spPr/>
    </dgm:pt>
    <dgm:pt modelId="{9DB633DA-8EAF-4D94-978F-2B712F4A81EC}" type="pres">
      <dgm:prSet presAssocID="{07A1FCE2-7393-480D-BD5A-9E9100BBFF5E}" presName="LShape" presStyleLbl="alignNode1" presStyleIdx="2" presStyleCnt="5"/>
      <dgm:spPr/>
    </dgm:pt>
    <dgm:pt modelId="{B0A61BDD-8FEE-4EA2-A5B2-E11AEDC15A62}" type="pres">
      <dgm:prSet presAssocID="{07A1FCE2-7393-480D-BD5A-9E9100BBFF5E}" presName="ParentText" presStyleLbl="revTx" presStyleIdx="1" presStyleCnt="3" custScaleX="94156" custLinFactNeighborX="632" custLinFactNeighborY="2814">
        <dgm:presLayoutVars>
          <dgm:chMax val="0"/>
          <dgm:chPref val="0"/>
          <dgm:bulletEnabled val="1"/>
        </dgm:presLayoutVars>
      </dgm:prSet>
      <dgm:spPr/>
    </dgm:pt>
    <dgm:pt modelId="{AD722FD2-0BA6-4F30-B8E0-C36276FBE8CD}" type="pres">
      <dgm:prSet presAssocID="{07A1FCE2-7393-480D-BD5A-9E9100BBFF5E}" presName="Triangle" presStyleLbl="alignNode1" presStyleIdx="3" presStyleCnt="5"/>
      <dgm:spPr/>
    </dgm:pt>
    <dgm:pt modelId="{D20F235E-8CEC-4684-8AFE-0DBB78BF2260}" type="pres">
      <dgm:prSet presAssocID="{A09C4656-C7A1-49B7-967B-75F00C82C064}" presName="sibTrans" presStyleCnt="0"/>
      <dgm:spPr/>
    </dgm:pt>
    <dgm:pt modelId="{B7D24A22-F56E-4710-809A-0E54FF404CBC}" type="pres">
      <dgm:prSet presAssocID="{A09C4656-C7A1-49B7-967B-75F00C82C064}" presName="space" presStyleCnt="0"/>
      <dgm:spPr/>
    </dgm:pt>
    <dgm:pt modelId="{65282A9C-DA09-4996-B33C-9306AFFB65FA}" type="pres">
      <dgm:prSet presAssocID="{B72643F7-A85B-4293-809A-9DF7A2160BE3}" presName="composite" presStyleCnt="0"/>
      <dgm:spPr/>
    </dgm:pt>
    <dgm:pt modelId="{340B96E0-7BA4-4257-AC6A-662EE38133F7}" type="pres">
      <dgm:prSet presAssocID="{B72643F7-A85B-4293-809A-9DF7A2160BE3}" presName="LShape" presStyleLbl="alignNode1" presStyleIdx="4" presStyleCnt="5"/>
      <dgm:spPr/>
    </dgm:pt>
    <dgm:pt modelId="{B99E66EE-5696-4953-B8A5-3A16B1F09000}" type="pres">
      <dgm:prSet presAssocID="{B72643F7-A85B-4293-809A-9DF7A2160BE3}" presName="ParentText" presStyleLbl="revTx" presStyleIdx="2" presStyleCnt="3">
        <dgm:presLayoutVars>
          <dgm:chMax val="0"/>
          <dgm:chPref val="0"/>
          <dgm:bulletEnabled val="1"/>
        </dgm:presLayoutVars>
      </dgm:prSet>
      <dgm:spPr/>
    </dgm:pt>
  </dgm:ptLst>
  <dgm:cxnLst>
    <dgm:cxn modelId="{128AA506-4ACB-44D7-AEC6-8FE7479F7F83}" type="presOf" srcId="{37E327ED-2E6B-4617-A7D0-232ABE25BA01}" destId="{E0206432-69B6-4316-B0C5-9DB8BF26A24C}" srcOrd="0" destOrd="0" presId="urn:microsoft.com/office/officeart/2009/3/layout/StepUpProcess"/>
    <dgm:cxn modelId="{7892F720-2474-484D-A625-07451CB1DB6B}" type="presOf" srcId="{B72643F7-A85B-4293-809A-9DF7A2160BE3}" destId="{B99E66EE-5696-4953-B8A5-3A16B1F09000}" srcOrd="0" destOrd="0" presId="urn:microsoft.com/office/officeart/2009/3/layout/StepUpProcess"/>
    <dgm:cxn modelId="{BAB12046-DF24-463C-9116-4FF98EFB0A54}" type="presOf" srcId="{CB349118-07A7-4779-97AA-72EDE72645B4}" destId="{3B8AB5E8-8D83-4981-A1A1-3C48DEBBD230}" srcOrd="0" destOrd="0" presId="urn:microsoft.com/office/officeart/2009/3/layout/StepUpProcess"/>
    <dgm:cxn modelId="{8B29A97C-4097-4571-8797-2E79DF0BD8B5}" srcId="{CB349118-07A7-4779-97AA-72EDE72645B4}" destId="{B72643F7-A85B-4293-809A-9DF7A2160BE3}" srcOrd="2" destOrd="0" parTransId="{A3894C11-A334-4283-B945-27998F691C98}" sibTransId="{6A3155B9-2B06-4674-B5F1-073A0ACCAC9B}"/>
    <dgm:cxn modelId="{856C0094-96C5-43D5-8672-1C4B054A3D35}" type="presOf" srcId="{07A1FCE2-7393-480D-BD5A-9E9100BBFF5E}" destId="{B0A61BDD-8FEE-4EA2-A5B2-E11AEDC15A62}" srcOrd="0" destOrd="0" presId="urn:microsoft.com/office/officeart/2009/3/layout/StepUpProcess"/>
    <dgm:cxn modelId="{37978BB6-8565-4BA6-B29C-4EE293D0CEE1}" srcId="{CB349118-07A7-4779-97AA-72EDE72645B4}" destId="{07A1FCE2-7393-480D-BD5A-9E9100BBFF5E}" srcOrd="1" destOrd="0" parTransId="{2F9A72F1-972C-4B48-B84E-1500138D3826}" sibTransId="{A09C4656-C7A1-49B7-967B-75F00C82C064}"/>
    <dgm:cxn modelId="{CC8776E8-70EF-4AA5-B0FE-67DFC5A29158}" srcId="{CB349118-07A7-4779-97AA-72EDE72645B4}" destId="{37E327ED-2E6B-4617-A7D0-232ABE25BA01}" srcOrd="0" destOrd="0" parTransId="{BA3AEE85-C330-4747-9E44-F517E78ABAEC}" sibTransId="{FA9489F8-2C3B-46B7-8DE2-64A9DEE66FC3}"/>
    <dgm:cxn modelId="{9519E3BC-44CC-4A48-973D-3BBA72E367B0}" type="presParOf" srcId="{3B8AB5E8-8D83-4981-A1A1-3C48DEBBD230}" destId="{D35B139D-69D2-4BDA-9016-170CE2B51522}" srcOrd="0" destOrd="0" presId="urn:microsoft.com/office/officeart/2009/3/layout/StepUpProcess"/>
    <dgm:cxn modelId="{563266EE-9988-4B10-8D40-0641859A36D7}" type="presParOf" srcId="{D35B139D-69D2-4BDA-9016-170CE2B51522}" destId="{119C02E2-D8A1-4D55-8C39-FAFE3CF19488}" srcOrd="0" destOrd="0" presId="urn:microsoft.com/office/officeart/2009/3/layout/StepUpProcess"/>
    <dgm:cxn modelId="{4E954827-8170-46AA-87A4-84FFECDD1992}" type="presParOf" srcId="{D35B139D-69D2-4BDA-9016-170CE2B51522}" destId="{E0206432-69B6-4316-B0C5-9DB8BF26A24C}" srcOrd="1" destOrd="0" presId="urn:microsoft.com/office/officeart/2009/3/layout/StepUpProcess"/>
    <dgm:cxn modelId="{E312E927-EA15-47F2-8DC9-CAF72405A323}" type="presParOf" srcId="{D35B139D-69D2-4BDA-9016-170CE2B51522}" destId="{3F1D1B1F-8676-4E32-A7E0-E33C81F2A069}" srcOrd="2" destOrd="0" presId="urn:microsoft.com/office/officeart/2009/3/layout/StepUpProcess"/>
    <dgm:cxn modelId="{E2D00780-9BFF-4797-86D0-C4CD8277EFD1}" type="presParOf" srcId="{3B8AB5E8-8D83-4981-A1A1-3C48DEBBD230}" destId="{857F80C7-FB64-4AA3-8419-F7D34DA1B771}" srcOrd="1" destOrd="0" presId="urn:microsoft.com/office/officeart/2009/3/layout/StepUpProcess"/>
    <dgm:cxn modelId="{76B50647-655F-4E75-AC25-5A05627E537C}" type="presParOf" srcId="{857F80C7-FB64-4AA3-8419-F7D34DA1B771}" destId="{11CE899C-66C3-403A-924F-20486420C427}" srcOrd="0" destOrd="0" presId="urn:microsoft.com/office/officeart/2009/3/layout/StepUpProcess"/>
    <dgm:cxn modelId="{695A5D50-EB51-41F2-B053-1417640E8B9D}" type="presParOf" srcId="{3B8AB5E8-8D83-4981-A1A1-3C48DEBBD230}" destId="{F18F7DCD-DF4F-4405-BCD9-0736EECE5CD7}" srcOrd="2" destOrd="0" presId="urn:microsoft.com/office/officeart/2009/3/layout/StepUpProcess"/>
    <dgm:cxn modelId="{BCE7C34E-CDD3-452C-BD82-47FDE77A7923}" type="presParOf" srcId="{F18F7DCD-DF4F-4405-BCD9-0736EECE5CD7}" destId="{9DB633DA-8EAF-4D94-978F-2B712F4A81EC}" srcOrd="0" destOrd="0" presId="urn:microsoft.com/office/officeart/2009/3/layout/StepUpProcess"/>
    <dgm:cxn modelId="{11017729-6139-43EE-AC30-D129C80939B5}" type="presParOf" srcId="{F18F7DCD-DF4F-4405-BCD9-0736EECE5CD7}" destId="{B0A61BDD-8FEE-4EA2-A5B2-E11AEDC15A62}" srcOrd="1" destOrd="0" presId="urn:microsoft.com/office/officeart/2009/3/layout/StepUpProcess"/>
    <dgm:cxn modelId="{A247958B-F9F4-4B08-ABCE-4875A7637BCE}" type="presParOf" srcId="{F18F7DCD-DF4F-4405-BCD9-0736EECE5CD7}" destId="{AD722FD2-0BA6-4F30-B8E0-C36276FBE8CD}" srcOrd="2" destOrd="0" presId="urn:microsoft.com/office/officeart/2009/3/layout/StepUpProcess"/>
    <dgm:cxn modelId="{59CA77D4-5ABF-449F-A2E0-6123073972E7}" type="presParOf" srcId="{3B8AB5E8-8D83-4981-A1A1-3C48DEBBD230}" destId="{D20F235E-8CEC-4684-8AFE-0DBB78BF2260}" srcOrd="3" destOrd="0" presId="urn:microsoft.com/office/officeart/2009/3/layout/StepUpProcess"/>
    <dgm:cxn modelId="{29281537-338B-4BD4-A7B3-6853FE68989E}" type="presParOf" srcId="{D20F235E-8CEC-4684-8AFE-0DBB78BF2260}" destId="{B7D24A22-F56E-4710-809A-0E54FF404CBC}" srcOrd="0" destOrd="0" presId="urn:microsoft.com/office/officeart/2009/3/layout/StepUpProcess"/>
    <dgm:cxn modelId="{BF8161E6-B837-424F-A453-5A392F582194}" type="presParOf" srcId="{3B8AB5E8-8D83-4981-A1A1-3C48DEBBD230}" destId="{65282A9C-DA09-4996-B33C-9306AFFB65FA}" srcOrd="4" destOrd="0" presId="urn:microsoft.com/office/officeart/2009/3/layout/StepUpProcess"/>
    <dgm:cxn modelId="{4FF7F09C-4B7C-439C-B319-03F8ECBF04A8}" type="presParOf" srcId="{65282A9C-DA09-4996-B33C-9306AFFB65FA}" destId="{340B96E0-7BA4-4257-AC6A-662EE38133F7}" srcOrd="0" destOrd="0" presId="urn:microsoft.com/office/officeart/2009/3/layout/StepUpProcess"/>
    <dgm:cxn modelId="{72C319C3-B0C1-410C-9770-32880D109F60}" type="presParOf" srcId="{65282A9C-DA09-4996-B33C-9306AFFB65FA}" destId="{B99E66EE-5696-4953-B8A5-3A16B1F09000}"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CA691143-2B9D-4C92-92C5-0E6E8B6A0FEC}">
      <dgm:prSet custT="1"/>
      <dgm:spPr/>
      <dgm:t>
        <a:bodyPr/>
        <a:lstStyle/>
        <a:p>
          <a:pPr>
            <a:buNone/>
          </a:pPr>
          <a:r>
            <a:rPr lang="es-ES" sz="1800" b="1" dirty="0">
              <a:solidFill>
                <a:schemeClr val="tx2"/>
              </a:solidFill>
              <a:latin typeface="Arial" panose="020B0604020202020204" pitchFamily="34" charset="0"/>
              <a:cs typeface="Arial" panose="020B0604020202020204" pitchFamily="34" charset="0"/>
            </a:rPr>
            <a:t>Permisos no retribuidos y excedencias.</a:t>
          </a:r>
          <a:endParaRPr lang="es-ES" sz="1800" dirty="0">
            <a:solidFill>
              <a:schemeClr val="bg1"/>
            </a:solidFill>
            <a:latin typeface="Arial" panose="020B0604020202020204" pitchFamily="34" charset="0"/>
            <a:cs typeface="Arial" panose="020B0604020202020204" pitchFamily="34" charset="0"/>
          </a:endParaRPr>
        </a:p>
      </dgm:t>
    </dgm:pt>
    <dgm:pt modelId="{7107A83E-6151-4221-BAFB-72FE1B67A3CC}" type="parTrans" cxnId="{7AC51277-DCC5-460D-99AA-0A2973D49264}">
      <dgm:prSet/>
      <dgm:spPr/>
      <dgm:t>
        <a:bodyPr/>
        <a:lstStyle/>
        <a:p>
          <a:endParaRPr lang="es-ES"/>
        </a:p>
      </dgm:t>
    </dgm:pt>
    <dgm:pt modelId="{BA0B1094-FC1A-4BFF-A491-6D2EA8C9A2F4}" type="sibTrans" cxnId="{7AC51277-DCC5-460D-99AA-0A2973D49264}">
      <dgm:prSet/>
      <dgm:spPr/>
      <dgm:t>
        <a:bodyPr/>
        <a:lstStyle/>
        <a:p>
          <a:endParaRPr lang="es-ES"/>
        </a:p>
      </dgm:t>
    </dgm:pt>
    <dgm:pt modelId="{5DA7C7D0-168E-4C1A-91B3-052128128F67}">
      <dgm:prSet custT="1"/>
      <dgm:spPr/>
      <dgm:t>
        <a:bodyPr/>
        <a:lstStyle/>
        <a:p>
          <a:r>
            <a:rPr lang="es-ES" sz="1800" dirty="0">
              <a:solidFill>
                <a:schemeClr val="tx2"/>
              </a:solidFill>
              <a:latin typeface="Arial" panose="020B0604020202020204" pitchFamily="34" charset="0"/>
              <a:cs typeface="Arial" panose="020B0604020202020204" pitchFamily="34" charset="0"/>
            </a:rPr>
            <a:t>Se mejora la excedencia para formación y perfeccionamiento profesional</a:t>
          </a:r>
        </a:p>
      </dgm:t>
    </dgm:pt>
    <dgm:pt modelId="{61BB74D2-5562-4529-99A9-7190522FE3B2}" type="parTrans" cxnId="{968AB4E8-DD5A-4C25-AC1F-A3B7FFACC806}">
      <dgm:prSet/>
      <dgm:spPr/>
      <dgm:t>
        <a:bodyPr/>
        <a:lstStyle/>
        <a:p>
          <a:endParaRPr lang="es-ES"/>
        </a:p>
      </dgm:t>
    </dgm:pt>
    <dgm:pt modelId="{4E586A69-1EF5-4DD3-8A2C-A58C2AB81F6E}" type="sibTrans" cxnId="{968AB4E8-DD5A-4C25-AC1F-A3B7FFACC806}">
      <dgm:prSet/>
      <dgm:spPr/>
      <dgm:t>
        <a:bodyPr/>
        <a:lstStyle/>
        <a:p>
          <a:endParaRPr lang="es-ES"/>
        </a:p>
      </dgm:t>
    </dgm:pt>
    <dgm:pt modelId="{EFD60610-54CB-47BD-BA0D-8653CF2AF150}">
      <dgm:prSet custT="1"/>
      <dgm:spPr/>
      <dgm:t>
        <a:bodyPr/>
        <a:lstStyle/>
        <a:p>
          <a:r>
            <a:rPr lang="es-ES" sz="1800" dirty="0">
              <a:solidFill>
                <a:schemeClr val="tx2"/>
              </a:solidFill>
              <a:latin typeface="Arial" panose="020B0604020202020204" pitchFamily="34" charset="0"/>
              <a:cs typeface="Arial" panose="020B0604020202020204" pitchFamily="34" charset="0"/>
            </a:rPr>
            <a:t>Se mejora la excedencia para mujeres victimas de violencia de género</a:t>
          </a:r>
        </a:p>
      </dgm:t>
    </dgm:pt>
    <dgm:pt modelId="{1164CFB5-27A0-4D58-A3A0-1E381F40944B}" type="parTrans" cxnId="{A27A94BE-0F32-4A4D-8549-7456D66F53A0}">
      <dgm:prSet/>
      <dgm:spPr/>
      <dgm:t>
        <a:bodyPr/>
        <a:lstStyle/>
        <a:p>
          <a:endParaRPr lang="es-ES"/>
        </a:p>
      </dgm:t>
    </dgm:pt>
    <dgm:pt modelId="{16E3DAE8-1221-41AE-96A8-811A8333E252}" type="sibTrans" cxnId="{A27A94BE-0F32-4A4D-8549-7456D66F53A0}">
      <dgm:prSet/>
      <dgm:spPr/>
      <dgm:t>
        <a:bodyPr/>
        <a:lstStyle/>
        <a:p>
          <a:endParaRPr lang="es-ES"/>
        </a:p>
      </dgm:t>
    </dgm:pt>
    <dgm:pt modelId="{862750E7-1A3A-43BB-8B4B-F9FDD821A35C}">
      <dgm:prSet custT="1"/>
      <dgm:spPr/>
      <dgm:t>
        <a:bodyPr/>
        <a:lstStyle/>
        <a:p>
          <a:r>
            <a:rPr lang="es-ES" sz="1800" b="1" dirty="0">
              <a:solidFill>
                <a:schemeClr val="tx2"/>
              </a:solidFill>
              <a:latin typeface="Arial" panose="020B0604020202020204" pitchFamily="34" charset="0"/>
              <a:cs typeface="Arial" panose="020B0604020202020204" pitchFamily="34" charset="0"/>
            </a:rPr>
            <a:t>Kilometraje, complemento de festividad y complemento de nocturnidad</a:t>
          </a:r>
        </a:p>
      </dgm:t>
    </dgm:pt>
    <dgm:pt modelId="{AE037FC0-52E5-441B-AA52-39FF87293AD3}" type="parTrans" cxnId="{E4838F3B-14B8-44B4-8054-9B9F18364E0A}">
      <dgm:prSet/>
      <dgm:spPr/>
      <dgm:t>
        <a:bodyPr/>
        <a:lstStyle/>
        <a:p>
          <a:endParaRPr lang="es-ES"/>
        </a:p>
      </dgm:t>
    </dgm:pt>
    <dgm:pt modelId="{2B14E2D2-3071-4491-93EC-4F2D063714D4}" type="sibTrans" cxnId="{E4838F3B-14B8-44B4-8054-9B9F18364E0A}">
      <dgm:prSet/>
      <dgm:spPr/>
      <dgm:t>
        <a:bodyPr/>
        <a:lstStyle/>
        <a:p>
          <a:endParaRPr lang="es-ES"/>
        </a:p>
      </dgm:t>
    </dgm:pt>
    <dgm:pt modelId="{90A139D2-0EEC-49EB-AA9D-8BBA09436AB9}">
      <dgm:prSet custT="1"/>
      <dgm:spPr/>
      <dgm:t>
        <a:bodyPr/>
        <a:lstStyle/>
        <a:p>
          <a:r>
            <a:rPr lang="es-ES" sz="1800" dirty="0">
              <a:solidFill>
                <a:schemeClr val="tx2"/>
              </a:solidFill>
              <a:latin typeface="Arial" panose="020B0604020202020204" pitchFamily="34" charset="0"/>
              <a:cs typeface="Arial" panose="020B0604020202020204" pitchFamily="34" charset="0"/>
            </a:rPr>
            <a:t>Cantidad de 0,26 euros por kilómetro</a:t>
          </a:r>
        </a:p>
      </dgm:t>
    </dgm:pt>
    <dgm:pt modelId="{EB1B52B1-762A-4255-B832-D6A3A8C5782A}" type="parTrans" cxnId="{5EF7326B-F3DD-4BBF-A4C6-1BBB12C7ACF2}">
      <dgm:prSet/>
      <dgm:spPr/>
      <dgm:t>
        <a:bodyPr/>
        <a:lstStyle/>
        <a:p>
          <a:endParaRPr lang="es-ES"/>
        </a:p>
      </dgm:t>
    </dgm:pt>
    <dgm:pt modelId="{A539B495-1E31-40B5-A379-2176944072EB}" type="sibTrans" cxnId="{5EF7326B-F3DD-4BBF-A4C6-1BBB12C7ACF2}">
      <dgm:prSet/>
      <dgm:spPr/>
      <dgm:t>
        <a:bodyPr/>
        <a:lstStyle/>
        <a:p>
          <a:endParaRPr lang="es-ES"/>
        </a:p>
      </dgm:t>
    </dgm:pt>
    <dgm:pt modelId="{8B4E7F7F-1866-445C-B5E1-70395676E371}">
      <dgm:prSet custT="1"/>
      <dgm:spPr/>
      <dgm:t>
        <a:bodyPr/>
        <a:lstStyle/>
        <a:p>
          <a:r>
            <a:rPr lang="es-ES" sz="1800" dirty="0">
              <a:solidFill>
                <a:schemeClr val="tx2"/>
              </a:solidFill>
              <a:latin typeface="Arial" panose="020B0604020202020204" pitchFamily="34" charset="0"/>
              <a:cs typeface="Arial" panose="020B0604020202020204" pitchFamily="34" charset="0"/>
            </a:rPr>
            <a:t>3,85 euros por hora efectivamente trabajadas en jornada festiva</a:t>
          </a:r>
        </a:p>
      </dgm:t>
    </dgm:pt>
    <dgm:pt modelId="{276284CF-8F0A-4BFA-9455-53D92B21832B}" type="parTrans" cxnId="{1E6BDE74-B03E-4678-BAA3-B4513E3C05FC}">
      <dgm:prSet/>
      <dgm:spPr/>
      <dgm:t>
        <a:bodyPr/>
        <a:lstStyle/>
        <a:p>
          <a:endParaRPr lang="es-ES"/>
        </a:p>
      </dgm:t>
    </dgm:pt>
    <dgm:pt modelId="{AB6D572F-0EB9-402A-AE4F-30DA86732A28}" type="sibTrans" cxnId="{1E6BDE74-B03E-4678-BAA3-B4513E3C05FC}">
      <dgm:prSet/>
      <dgm:spPr/>
      <dgm:t>
        <a:bodyPr/>
        <a:lstStyle/>
        <a:p>
          <a:endParaRPr lang="es-ES"/>
        </a:p>
      </dgm:t>
    </dgm:pt>
    <dgm:pt modelId="{95062C86-81DC-4715-9010-957B1A8B8109}">
      <dgm:prSet custT="1"/>
      <dgm:spPr/>
      <dgm:t>
        <a:bodyPr/>
        <a:lstStyle/>
        <a:p>
          <a:r>
            <a:rPr lang="es-ES" sz="1800" dirty="0">
              <a:solidFill>
                <a:schemeClr val="tx2"/>
              </a:solidFill>
              <a:latin typeface="Arial" panose="020B0604020202020204" pitchFamily="34" charset="0"/>
              <a:cs typeface="Arial" panose="020B0604020202020204" pitchFamily="34" charset="0"/>
            </a:rPr>
            <a:t>El complemento de nocturnidad se abonará también en vacaciones </a:t>
          </a:r>
        </a:p>
      </dgm:t>
    </dgm:pt>
    <dgm:pt modelId="{4173EF5F-57AA-46B3-84F3-31745B0F2975}" type="parTrans" cxnId="{4E907BF5-B8BE-43F8-8939-B536BE7C8988}">
      <dgm:prSet/>
      <dgm:spPr/>
      <dgm:t>
        <a:bodyPr/>
        <a:lstStyle/>
        <a:p>
          <a:endParaRPr lang="es-ES"/>
        </a:p>
      </dgm:t>
    </dgm:pt>
    <dgm:pt modelId="{EA5159FC-6557-4112-8282-75692A1D6C73}" type="sibTrans" cxnId="{4E907BF5-B8BE-43F8-8939-B536BE7C8988}">
      <dgm:prSet/>
      <dgm:spPr/>
      <dgm:t>
        <a:bodyPr/>
        <a:lstStyle/>
        <a:p>
          <a:endParaRPr lang="es-ES"/>
        </a:p>
      </dgm:t>
    </dgm:pt>
    <dgm:pt modelId="{6218D4E9-EF3A-474E-AFD2-EE47B80D7356}">
      <dgm:prSet custT="1"/>
      <dgm:spPr/>
      <dgm:t>
        <a:bodyPr/>
        <a:lstStyle/>
        <a:p>
          <a:r>
            <a:rPr lang="es-ES" sz="1800" b="1" dirty="0">
              <a:solidFill>
                <a:schemeClr val="tx2"/>
              </a:solidFill>
              <a:latin typeface="Arial" panose="020B0604020202020204" pitchFamily="34" charset="0"/>
              <a:cs typeface="Arial" panose="020B0604020202020204" pitchFamily="34" charset="0"/>
            </a:rPr>
            <a:t>Vacaciones</a:t>
          </a:r>
        </a:p>
      </dgm:t>
    </dgm:pt>
    <dgm:pt modelId="{654C52A0-791B-46B1-A8DD-DA670C4C2548}" type="parTrans" cxnId="{73D7326D-FDCD-4A74-914C-4D963B21F503}">
      <dgm:prSet/>
      <dgm:spPr/>
      <dgm:t>
        <a:bodyPr/>
        <a:lstStyle/>
        <a:p>
          <a:endParaRPr lang="es-ES"/>
        </a:p>
      </dgm:t>
    </dgm:pt>
    <dgm:pt modelId="{D6023AB4-5874-4D15-9AFD-85A61C6D5507}" type="sibTrans" cxnId="{73D7326D-FDCD-4A74-914C-4D963B21F503}">
      <dgm:prSet/>
      <dgm:spPr/>
      <dgm:t>
        <a:bodyPr/>
        <a:lstStyle/>
        <a:p>
          <a:endParaRPr lang="es-ES"/>
        </a:p>
      </dgm:t>
    </dgm:pt>
    <dgm:pt modelId="{B5BEE2FD-7A1F-4408-AA22-D6DEDA959CE7}">
      <dgm:prSet custT="1"/>
      <dgm:spPr/>
      <dgm:t>
        <a:bodyPr/>
        <a:lstStyle/>
        <a:p>
          <a:r>
            <a:rPr lang="es-ES" sz="1600" dirty="0">
              <a:solidFill>
                <a:schemeClr val="bg1"/>
              </a:solidFill>
              <a:latin typeface="Arial" panose="020B0604020202020204" pitchFamily="34" charset="0"/>
              <a:cs typeface="Arial" panose="020B0604020202020204" pitchFamily="34" charset="0"/>
            </a:rPr>
            <a:t>Se mantienen en 25 días laborables. </a:t>
          </a:r>
        </a:p>
      </dgm:t>
    </dgm:pt>
    <dgm:pt modelId="{4EB41D19-0E26-40DA-A2F4-5A96F63F8A45}" type="parTrans" cxnId="{C0B5AC73-C644-491D-92A7-668159B7D045}">
      <dgm:prSet/>
      <dgm:spPr/>
      <dgm:t>
        <a:bodyPr/>
        <a:lstStyle/>
        <a:p>
          <a:endParaRPr lang="es-ES"/>
        </a:p>
      </dgm:t>
    </dgm:pt>
    <dgm:pt modelId="{B301BFB8-0000-46F5-894F-76672E913F11}" type="sibTrans" cxnId="{C0B5AC73-C644-491D-92A7-668159B7D045}">
      <dgm:prSet/>
      <dgm:spPr/>
      <dgm:t>
        <a:bodyPr/>
        <a:lstStyle/>
        <a:p>
          <a:endParaRPr lang="es-ES"/>
        </a:p>
      </dgm:t>
    </dgm:pt>
    <dgm:pt modelId="{E47C14F7-54CB-4450-896E-89EAD8A575C4}">
      <dgm:prSet custT="1"/>
      <dgm:spPr/>
      <dgm:t>
        <a:bodyPr/>
        <a:lstStyle/>
        <a:p>
          <a:r>
            <a:rPr lang="es-ES" sz="1600" dirty="0">
              <a:solidFill>
                <a:schemeClr val="bg1"/>
              </a:solidFill>
              <a:latin typeface="Arial" panose="020B0604020202020204" pitchFamily="34" charset="0"/>
              <a:cs typeface="Arial" panose="020B0604020202020204" pitchFamily="34" charset="0"/>
            </a:rPr>
            <a:t>Se podrán disfrutar, dentro del año natural, de 3 de estos 25 días de vacaciones cuando consideren, debiendo preavisar con 10 días de antelación a su disfrute, siempre que no se ponga en riesgo la viabilidad de la prestación del servicio. </a:t>
          </a:r>
        </a:p>
      </dgm:t>
    </dgm:pt>
    <dgm:pt modelId="{87157845-6A8D-4740-B389-128F39168E67}" type="parTrans" cxnId="{1740D086-845C-4704-A65D-E9090A02D75D}">
      <dgm:prSet/>
      <dgm:spPr/>
      <dgm:t>
        <a:bodyPr/>
        <a:lstStyle/>
        <a:p>
          <a:endParaRPr lang="es-ES"/>
        </a:p>
      </dgm:t>
    </dgm:pt>
    <dgm:pt modelId="{156E0F73-95EF-4864-B0CD-3A69F207A841}" type="sibTrans" cxnId="{1740D086-845C-4704-A65D-E9090A02D75D}">
      <dgm:prSet/>
      <dgm:spPr/>
      <dgm:t>
        <a:bodyPr/>
        <a:lstStyle/>
        <a:p>
          <a:endParaRPr lang="es-ES"/>
        </a:p>
      </dgm:t>
    </dgm:pt>
    <dgm:pt modelId="{95A16619-2F28-4B03-8837-40AA26B8F30E}" type="pres">
      <dgm:prSet presAssocID="{C2CD18AE-F495-4786-82CC-9EE2A2B1F50B}" presName="theList" presStyleCnt="0">
        <dgm:presLayoutVars>
          <dgm:dir/>
          <dgm:animLvl val="lvl"/>
          <dgm:resizeHandles val="exact"/>
        </dgm:presLayoutVars>
      </dgm:prSet>
      <dgm:spPr/>
    </dgm:pt>
    <dgm:pt modelId="{A4B49B2C-4736-46CE-B97D-C01976A873AE}" type="pres">
      <dgm:prSet presAssocID="{CA691143-2B9D-4C92-92C5-0E6E8B6A0FEC}" presName="compNode" presStyleCnt="0"/>
      <dgm:spPr/>
    </dgm:pt>
    <dgm:pt modelId="{C39B2846-C1CC-414E-BBA1-B5FB6243077C}" type="pres">
      <dgm:prSet presAssocID="{CA691143-2B9D-4C92-92C5-0E6E8B6A0FEC}" presName="aNode" presStyleLbl="bgShp" presStyleIdx="0" presStyleCnt="3"/>
      <dgm:spPr/>
    </dgm:pt>
    <dgm:pt modelId="{6158FB43-9791-450D-B626-3146B4308592}" type="pres">
      <dgm:prSet presAssocID="{CA691143-2B9D-4C92-92C5-0E6E8B6A0FEC}" presName="textNode" presStyleLbl="bgShp" presStyleIdx="0" presStyleCnt="3"/>
      <dgm:spPr/>
    </dgm:pt>
    <dgm:pt modelId="{983FEC5F-A263-4811-8D3D-468797FD6530}" type="pres">
      <dgm:prSet presAssocID="{CA691143-2B9D-4C92-92C5-0E6E8B6A0FEC}" presName="compChildNode" presStyleCnt="0"/>
      <dgm:spPr/>
    </dgm:pt>
    <dgm:pt modelId="{2AAA5963-5718-4B5C-A0FB-3BAE1454EA35}" type="pres">
      <dgm:prSet presAssocID="{CA691143-2B9D-4C92-92C5-0E6E8B6A0FEC}" presName="theInnerList" presStyleCnt="0"/>
      <dgm:spPr/>
    </dgm:pt>
    <dgm:pt modelId="{7D62CDAC-05A7-4B23-8439-37A72F1E7F4D}" type="pres">
      <dgm:prSet presAssocID="{5DA7C7D0-168E-4C1A-91B3-052128128F67}" presName="childNode" presStyleLbl="node1" presStyleIdx="0" presStyleCnt="7">
        <dgm:presLayoutVars>
          <dgm:bulletEnabled val="1"/>
        </dgm:presLayoutVars>
      </dgm:prSet>
      <dgm:spPr/>
    </dgm:pt>
    <dgm:pt modelId="{11BAD44A-CC7A-4808-898B-CC1E6A424F4B}" type="pres">
      <dgm:prSet presAssocID="{5DA7C7D0-168E-4C1A-91B3-052128128F67}" presName="aSpace2" presStyleCnt="0"/>
      <dgm:spPr/>
    </dgm:pt>
    <dgm:pt modelId="{CCABF85E-A175-45B4-9846-6C8126D4C8A1}" type="pres">
      <dgm:prSet presAssocID="{EFD60610-54CB-47BD-BA0D-8653CF2AF150}" presName="childNode" presStyleLbl="node1" presStyleIdx="1" presStyleCnt="7">
        <dgm:presLayoutVars>
          <dgm:bulletEnabled val="1"/>
        </dgm:presLayoutVars>
      </dgm:prSet>
      <dgm:spPr/>
    </dgm:pt>
    <dgm:pt modelId="{D2760623-D172-4CAF-9955-4A223F581B15}" type="pres">
      <dgm:prSet presAssocID="{CA691143-2B9D-4C92-92C5-0E6E8B6A0FEC}" presName="aSpace" presStyleCnt="0"/>
      <dgm:spPr/>
    </dgm:pt>
    <dgm:pt modelId="{B876D7A7-D714-4BB5-B39D-5305354F98C3}" type="pres">
      <dgm:prSet presAssocID="{862750E7-1A3A-43BB-8B4B-F9FDD821A35C}" presName="compNode" presStyleCnt="0"/>
      <dgm:spPr/>
    </dgm:pt>
    <dgm:pt modelId="{48281D94-1B8E-4107-9872-D8C2CAA9D9CE}" type="pres">
      <dgm:prSet presAssocID="{862750E7-1A3A-43BB-8B4B-F9FDD821A35C}" presName="aNode" presStyleLbl="bgShp" presStyleIdx="1" presStyleCnt="3"/>
      <dgm:spPr/>
    </dgm:pt>
    <dgm:pt modelId="{85D13BEE-849E-4E92-B535-CB3008B465C7}" type="pres">
      <dgm:prSet presAssocID="{862750E7-1A3A-43BB-8B4B-F9FDD821A35C}" presName="textNode" presStyleLbl="bgShp" presStyleIdx="1" presStyleCnt="3"/>
      <dgm:spPr/>
    </dgm:pt>
    <dgm:pt modelId="{5792AD8A-0A01-4E94-8A2D-E160D449D2C9}" type="pres">
      <dgm:prSet presAssocID="{862750E7-1A3A-43BB-8B4B-F9FDD821A35C}" presName="compChildNode" presStyleCnt="0"/>
      <dgm:spPr/>
    </dgm:pt>
    <dgm:pt modelId="{0B48B40D-1472-45B1-894B-39389C338BB2}" type="pres">
      <dgm:prSet presAssocID="{862750E7-1A3A-43BB-8B4B-F9FDD821A35C}" presName="theInnerList" presStyleCnt="0"/>
      <dgm:spPr/>
    </dgm:pt>
    <dgm:pt modelId="{ECBEF0BF-1D4C-4A7E-AF85-EEE7CCF2D90E}" type="pres">
      <dgm:prSet presAssocID="{90A139D2-0EEC-49EB-AA9D-8BBA09436AB9}" presName="childNode" presStyleLbl="node1" presStyleIdx="2" presStyleCnt="7">
        <dgm:presLayoutVars>
          <dgm:bulletEnabled val="1"/>
        </dgm:presLayoutVars>
      </dgm:prSet>
      <dgm:spPr/>
    </dgm:pt>
    <dgm:pt modelId="{CCAE59C6-B55D-437D-BA9D-2147C5380D65}" type="pres">
      <dgm:prSet presAssocID="{90A139D2-0EEC-49EB-AA9D-8BBA09436AB9}" presName="aSpace2" presStyleCnt="0"/>
      <dgm:spPr/>
    </dgm:pt>
    <dgm:pt modelId="{D477FE24-B9D8-4D6D-8A89-D1491F0CA051}" type="pres">
      <dgm:prSet presAssocID="{8B4E7F7F-1866-445C-B5E1-70395676E371}" presName="childNode" presStyleLbl="node1" presStyleIdx="3" presStyleCnt="7">
        <dgm:presLayoutVars>
          <dgm:bulletEnabled val="1"/>
        </dgm:presLayoutVars>
      </dgm:prSet>
      <dgm:spPr/>
    </dgm:pt>
    <dgm:pt modelId="{D9863B2A-190E-4EC5-B69E-ACEF4859FE02}" type="pres">
      <dgm:prSet presAssocID="{8B4E7F7F-1866-445C-B5E1-70395676E371}" presName="aSpace2" presStyleCnt="0"/>
      <dgm:spPr/>
    </dgm:pt>
    <dgm:pt modelId="{69FCC622-8369-481B-B8C4-3EB27F743C37}" type="pres">
      <dgm:prSet presAssocID="{95062C86-81DC-4715-9010-957B1A8B8109}" presName="childNode" presStyleLbl="node1" presStyleIdx="4" presStyleCnt="7">
        <dgm:presLayoutVars>
          <dgm:bulletEnabled val="1"/>
        </dgm:presLayoutVars>
      </dgm:prSet>
      <dgm:spPr/>
    </dgm:pt>
    <dgm:pt modelId="{108A38E3-1D31-4462-89C1-C9C6E84825D3}" type="pres">
      <dgm:prSet presAssocID="{862750E7-1A3A-43BB-8B4B-F9FDD821A35C}" presName="aSpace" presStyleCnt="0"/>
      <dgm:spPr/>
    </dgm:pt>
    <dgm:pt modelId="{51783436-C339-4C83-A4DA-46EB20B0239E}" type="pres">
      <dgm:prSet presAssocID="{6218D4E9-EF3A-474E-AFD2-EE47B80D7356}" presName="compNode" presStyleCnt="0"/>
      <dgm:spPr/>
    </dgm:pt>
    <dgm:pt modelId="{DBC1B529-5051-4A73-A0AF-1688B64AE633}" type="pres">
      <dgm:prSet presAssocID="{6218D4E9-EF3A-474E-AFD2-EE47B80D7356}" presName="aNode" presStyleLbl="bgShp" presStyleIdx="2" presStyleCnt="3"/>
      <dgm:spPr/>
    </dgm:pt>
    <dgm:pt modelId="{AA13ACC0-EA6F-442D-A1E9-76A3331EDF4E}" type="pres">
      <dgm:prSet presAssocID="{6218D4E9-EF3A-474E-AFD2-EE47B80D7356}" presName="textNode" presStyleLbl="bgShp" presStyleIdx="2" presStyleCnt="3"/>
      <dgm:spPr/>
    </dgm:pt>
    <dgm:pt modelId="{B8784553-CDC8-4E08-BCA1-09784B808013}" type="pres">
      <dgm:prSet presAssocID="{6218D4E9-EF3A-474E-AFD2-EE47B80D7356}" presName="compChildNode" presStyleCnt="0"/>
      <dgm:spPr/>
    </dgm:pt>
    <dgm:pt modelId="{2D49EE94-22DE-436C-9F17-E94D22DFF3E2}" type="pres">
      <dgm:prSet presAssocID="{6218D4E9-EF3A-474E-AFD2-EE47B80D7356}" presName="theInnerList" presStyleCnt="0"/>
      <dgm:spPr/>
    </dgm:pt>
    <dgm:pt modelId="{2A2B5AFF-F3F3-4EB6-A097-B871D14CBEA9}" type="pres">
      <dgm:prSet presAssocID="{B5BEE2FD-7A1F-4408-AA22-D6DEDA959CE7}" presName="childNode" presStyleLbl="node1" presStyleIdx="5" presStyleCnt="7" custScaleX="115215" custLinFactY="-19937" custLinFactNeighborX="2246" custLinFactNeighborY="-100000">
        <dgm:presLayoutVars>
          <dgm:bulletEnabled val="1"/>
        </dgm:presLayoutVars>
      </dgm:prSet>
      <dgm:spPr/>
    </dgm:pt>
    <dgm:pt modelId="{37784B17-7DB0-46D6-BBCA-6A9769058572}" type="pres">
      <dgm:prSet presAssocID="{B5BEE2FD-7A1F-4408-AA22-D6DEDA959CE7}" presName="aSpace2" presStyleCnt="0"/>
      <dgm:spPr/>
    </dgm:pt>
    <dgm:pt modelId="{6A332A38-53F0-4534-8620-E8BD2622A4C9}" type="pres">
      <dgm:prSet presAssocID="{E47C14F7-54CB-4450-896E-89EAD8A575C4}" presName="childNode" presStyleLbl="node1" presStyleIdx="6" presStyleCnt="7" custScaleX="111678" custScaleY="382169">
        <dgm:presLayoutVars>
          <dgm:bulletEnabled val="1"/>
        </dgm:presLayoutVars>
      </dgm:prSet>
      <dgm:spPr/>
    </dgm:pt>
  </dgm:ptLst>
  <dgm:cxnLst>
    <dgm:cxn modelId="{065EF30D-76A6-492E-ACD2-76300289126B}" type="presOf" srcId="{862750E7-1A3A-43BB-8B4B-F9FDD821A35C}" destId="{48281D94-1B8E-4107-9872-D8C2CAA9D9CE}" srcOrd="0" destOrd="0" presId="urn:microsoft.com/office/officeart/2005/8/layout/lProcess2"/>
    <dgm:cxn modelId="{26B71518-E314-4537-AEB8-5A7BFABCAEA6}" type="presOf" srcId="{8B4E7F7F-1866-445C-B5E1-70395676E371}" destId="{D477FE24-B9D8-4D6D-8A89-D1491F0CA051}" srcOrd="0" destOrd="0" presId="urn:microsoft.com/office/officeart/2005/8/layout/lProcess2"/>
    <dgm:cxn modelId="{0E808C1E-BA48-41CA-A554-D1E067AE47EE}" type="presOf" srcId="{B5BEE2FD-7A1F-4408-AA22-D6DEDA959CE7}" destId="{2A2B5AFF-F3F3-4EB6-A097-B871D14CBEA9}" srcOrd="0" destOrd="0" presId="urn:microsoft.com/office/officeart/2005/8/layout/lProcess2"/>
    <dgm:cxn modelId="{1FD49E2D-5C69-4788-9817-C502998D2354}" type="presOf" srcId="{CA691143-2B9D-4C92-92C5-0E6E8B6A0FEC}" destId="{6158FB43-9791-450D-B626-3146B4308592}" srcOrd="1" destOrd="0" presId="urn:microsoft.com/office/officeart/2005/8/layout/lProcess2"/>
    <dgm:cxn modelId="{A06C4D31-196F-4E70-8EF9-C656A99016E2}" type="presOf" srcId="{5DA7C7D0-168E-4C1A-91B3-052128128F67}" destId="{7D62CDAC-05A7-4B23-8439-37A72F1E7F4D}" srcOrd="0" destOrd="0" presId="urn:microsoft.com/office/officeart/2005/8/layout/lProcess2"/>
    <dgm:cxn modelId="{DBED2639-30E8-4456-81FB-6F1FE1DF0E9F}" type="presOf" srcId="{95062C86-81DC-4715-9010-957B1A8B8109}" destId="{69FCC622-8369-481B-B8C4-3EB27F743C37}" srcOrd="0" destOrd="0" presId="urn:microsoft.com/office/officeart/2005/8/layout/lProcess2"/>
    <dgm:cxn modelId="{E4838F3B-14B8-44B4-8054-9B9F18364E0A}" srcId="{C2CD18AE-F495-4786-82CC-9EE2A2B1F50B}" destId="{862750E7-1A3A-43BB-8B4B-F9FDD821A35C}" srcOrd="1" destOrd="0" parTransId="{AE037FC0-52E5-441B-AA52-39FF87293AD3}" sibTransId="{2B14E2D2-3071-4491-93EC-4F2D063714D4}"/>
    <dgm:cxn modelId="{257A393D-B65F-4387-8B8A-1BB9ACB2057D}" type="presOf" srcId="{E47C14F7-54CB-4450-896E-89EAD8A575C4}" destId="{6A332A38-53F0-4534-8620-E8BD2622A4C9}" srcOrd="0" destOrd="0" presId="urn:microsoft.com/office/officeart/2005/8/layout/lProcess2"/>
    <dgm:cxn modelId="{5EF7326B-F3DD-4BBF-A4C6-1BBB12C7ACF2}" srcId="{862750E7-1A3A-43BB-8B4B-F9FDD821A35C}" destId="{90A139D2-0EEC-49EB-AA9D-8BBA09436AB9}" srcOrd="0" destOrd="0" parTransId="{EB1B52B1-762A-4255-B832-D6A3A8C5782A}" sibTransId="{A539B495-1E31-40B5-A379-2176944072EB}"/>
    <dgm:cxn modelId="{73D7326D-FDCD-4A74-914C-4D963B21F503}" srcId="{C2CD18AE-F495-4786-82CC-9EE2A2B1F50B}" destId="{6218D4E9-EF3A-474E-AFD2-EE47B80D7356}" srcOrd="2" destOrd="0" parTransId="{654C52A0-791B-46B1-A8DD-DA670C4C2548}" sibTransId="{D6023AB4-5874-4D15-9AFD-85A61C6D5507}"/>
    <dgm:cxn modelId="{F5C57C4F-A708-4175-89BC-7444C1BE0770}" type="presOf" srcId="{862750E7-1A3A-43BB-8B4B-F9FDD821A35C}" destId="{85D13BEE-849E-4E92-B535-CB3008B465C7}" srcOrd="1" destOrd="0" presId="urn:microsoft.com/office/officeart/2005/8/layout/lProcess2"/>
    <dgm:cxn modelId="{C0B5AC73-C644-491D-92A7-668159B7D045}" srcId="{6218D4E9-EF3A-474E-AFD2-EE47B80D7356}" destId="{B5BEE2FD-7A1F-4408-AA22-D6DEDA959CE7}" srcOrd="0" destOrd="0" parTransId="{4EB41D19-0E26-40DA-A2F4-5A96F63F8A45}" sibTransId="{B301BFB8-0000-46F5-894F-76672E913F11}"/>
    <dgm:cxn modelId="{1E6BDE74-B03E-4678-BAA3-B4513E3C05FC}" srcId="{862750E7-1A3A-43BB-8B4B-F9FDD821A35C}" destId="{8B4E7F7F-1866-445C-B5E1-70395676E371}" srcOrd="1" destOrd="0" parTransId="{276284CF-8F0A-4BFA-9455-53D92B21832B}" sibTransId="{AB6D572F-0EB9-402A-AE4F-30DA86732A28}"/>
    <dgm:cxn modelId="{7AC51277-DCC5-460D-99AA-0A2973D49264}" srcId="{C2CD18AE-F495-4786-82CC-9EE2A2B1F50B}" destId="{CA691143-2B9D-4C92-92C5-0E6E8B6A0FEC}" srcOrd="0" destOrd="0" parTransId="{7107A83E-6151-4221-BAFB-72FE1B67A3CC}" sibTransId="{BA0B1094-FC1A-4BFF-A491-6D2EA8C9A2F4}"/>
    <dgm:cxn modelId="{1740D086-845C-4704-A65D-E9090A02D75D}" srcId="{6218D4E9-EF3A-474E-AFD2-EE47B80D7356}" destId="{E47C14F7-54CB-4450-896E-89EAD8A575C4}" srcOrd="1" destOrd="0" parTransId="{87157845-6A8D-4740-B389-128F39168E67}" sibTransId="{156E0F73-95EF-4864-B0CD-3A69F207A841}"/>
    <dgm:cxn modelId="{034F6E91-9910-4EEB-8759-DAE22AE053FA}" type="presOf" srcId="{EFD60610-54CB-47BD-BA0D-8653CF2AF150}" destId="{CCABF85E-A175-45B4-9846-6C8126D4C8A1}" srcOrd="0" destOrd="0" presId="urn:microsoft.com/office/officeart/2005/8/layout/lProcess2"/>
    <dgm:cxn modelId="{67E9E4B1-895A-4D60-B668-E9EAB462D78C}" type="presOf" srcId="{6218D4E9-EF3A-474E-AFD2-EE47B80D7356}" destId="{AA13ACC0-EA6F-442D-A1E9-76A3331EDF4E}" srcOrd="1" destOrd="0" presId="urn:microsoft.com/office/officeart/2005/8/layout/lProcess2"/>
    <dgm:cxn modelId="{A27A94BE-0F32-4A4D-8549-7456D66F53A0}" srcId="{CA691143-2B9D-4C92-92C5-0E6E8B6A0FEC}" destId="{EFD60610-54CB-47BD-BA0D-8653CF2AF150}" srcOrd="1" destOrd="0" parTransId="{1164CFB5-27A0-4D58-A3A0-1E381F40944B}" sibTransId="{16E3DAE8-1221-41AE-96A8-811A8333E252}"/>
    <dgm:cxn modelId="{B85149D8-DFC0-495D-A50C-AF722A36CE56}" type="presOf" srcId="{90A139D2-0EEC-49EB-AA9D-8BBA09436AB9}" destId="{ECBEF0BF-1D4C-4A7E-AF85-EEE7CCF2D90E}" srcOrd="0" destOrd="0" presId="urn:microsoft.com/office/officeart/2005/8/layout/lProcess2"/>
    <dgm:cxn modelId="{152897DE-48E6-47C8-8002-8E59A897173C}" type="presOf" srcId="{6218D4E9-EF3A-474E-AFD2-EE47B80D7356}" destId="{DBC1B529-5051-4A73-A0AF-1688B64AE633}" srcOrd="0" destOrd="0" presId="urn:microsoft.com/office/officeart/2005/8/layout/lProcess2"/>
    <dgm:cxn modelId="{AFEC8DE2-6FCD-44FA-A0EF-AF3EC906CEB2}" type="presOf" srcId="{CA691143-2B9D-4C92-92C5-0E6E8B6A0FEC}" destId="{C39B2846-C1CC-414E-BBA1-B5FB6243077C}" srcOrd="0" destOrd="0" presId="urn:microsoft.com/office/officeart/2005/8/layout/lProcess2"/>
    <dgm:cxn modelId="{968AB4E8-DD5A-4C25-AC1F-A3B7FFACC806}" srcId="{CA691143-2B9D-4C92-92C5-0E6E8B6A0FEC}" destId="{5DA7C7D0-168E-4C1A-91B3-052128128F67}" srcOrd="0" destOrd="0" parTransId="{61BB74D2-5562-4529-99A9-7190522FE3B2}" sibTransId="{4E586A69-1EF5-4DD3-8A2C-A58C2AB81F6E}"/>
    <dgm:cxn modelId="{5B55F6F2-132E-40E3-AC66-DC248D6A0F56}" type="presOf" srcId="{C2CD18AE-F495-4786-82CC-9EE2A2B1F50B}" destId="{95A16619-2F28-4B03-8837-40AA26B8F30E}" srcOrd="0" destOrd="0" presId="urn:microsoft.com/office/officeart/2005/8/layout/lProcess2"/>
    <dgm:cxn modelId="{4E907BF5-B8BE-43F8-8939-B536BE7C8988}" srcId="{862750E7-1A3A-43BB-8B4B-F9FDD821A35C}" destId="{95062C86-81DC-4715-9010-957B1A8B8109}" srcOrd="2" destOrd="0" parTransId="{4173EF5F-57AA-46B3-84F3-31745B0F2975}" sibTransId="{EA5159FC-6557-4112-8282-75692A1D6C73}"/>
    <dgm:cxn modelId="{1F717DF0-FE68-42C7-A10E-D148B659EE36}" type="presParOf" srcId="{95A16619-2F28-4B03-8837-40AA26B8F30E}" destId="{A4B49B2C-4736-46CE-B97D-C01976A873AE}" srcOrd="0" destOrd="0" presId="urn:microsoft.com/office/officeart/2005/8/layout/lProcess2"/>
    <dgm:cxn modelId="{3BC5A889-1D63-44DE-880F-117236E12054}" type="presParOf" srcId="{A4B49B2C-4736-46CE-B97D-C01976A873AE}" destId="{C39B2846-C1CC-414E-BBA1-B5FB6243077C}" srcOrd="0" destOrd="0" presId="urn:microsoft.com/office/officeart/2005/8/layout/lProcess2"/>
    <dgm:cxn modelId="{D2FDFBB2-28CF-4B1F-8860-36C56B4BB1A4}" type="presParOf" srcId="{A4B49B2C-4736-46CE-B97D-C01976A873AE}" destId="{6158FB43-9791-450D-B626-3146B4308592}" srcOrd="1" destOrd="0" presId="urn:microsoft.com/office/officeart/2005/8/layout/lProcess2"/>
    <dgm:cxn modelId="{49848B5D-5BAA-4E39-9825-D248D121BD3E}" type="presParOf" srcId="{A4B49B2C-4736-46CE-B97D-C01976A873AE}" destId="{983FEC5F-A263-4811-8D3D-468797FD6530}" srcOrd="2" destOrd="0" presId="urn:microsoft.com/office/officeart/2005/8/layout/lProcess2"/>
    <dgm:cxn modelId="{F941299C-6DDD-4CCE-85AA-D8B367C374FF}" type="presParOf" srcId="{983FEC5F-A263-4811-8D3D-468797FD6530}" destId="{2AAA5963-5718-4B5C-A0FB-3BAE1454EA35}" srcOrd="0" destOrd="0" presId="urn:microsoft.com/office/officeart/2005/8/layout/lProcess2"/>
    <dgm:cxn modelId="{05D61C0E-F924-47E4-9E52-0E3AB30E8784}" type="presParOf" srcId="{2AAA5963-5718-4B5C-A0FB-3BAE1454EA35}" destId="{7D62CDAC-05A7-4B23-8439-37A72F1E7F4D}" srcOrd="0" destOrd="0" presId="urn:microsoft.com/office/officeart/2005/8/layout/lProcess2"/>
    <dgm:cxn modelId="{663E89E6-C1D4-42ED-AFBB-A25B733BD1CE}" type="presParOf" srcId="{2AAA5963-5718-4B5C-A0FB-3BAE1454EA35}" destId="{11BAD44A-CC7A-4808-898B-CC1E6A424F4B}" srcOrd="1" destOrd="0" presId="urn:microsoft.com/office/officeart/2005/8/layout/lProcess2"/>
    <dgm:cxn modelId="{584E9AFF-44F8-449B-A675-E7FC26164467}" type="presParOf" srcId="{2AAA5963-5718-4B5C-A0FB-3BAE1454EA35}" destId="{CCABF85E-A175-45B4-9846-6C8126D4C8A1}" srcOrd="2" destOrd="0" presId="urn:microsoft.com/office/officeart/2005/8/layout/lProcess2"/>
    <dgm:cxn modelId="{FDF510A2-6F0E-4159-B604-35D3108676F6}" type="presParOf" srcId="{95A16619-2F28-4B03-8837-40AA26B8F30E}" destId="{D2760623-D172-4CAF-9955-4A223F581B15}" srcOrd="1" destOrd="0" presId="urn:microsoft.com/office/officeart/2005/8/layout/lProcess2"/>
    <dgm:cxn modelId="{06F0EC4A-B1B7-4196-B140-E27DD7DA8772}" type="presParOf" srcId="{95A16619-2F28-4B03-8837-40AA26B8F30E}" destId="{B876D7A7-D714-4BB5-B39D-5305354F98C3}" srcOrd="2" destOrd="0" presId="urn:microsoft.com/office/officeart/2005/8/layout/lProcess2"/>
    <dgm:cxn modelId="{705F293A-B784-4D79-ABC6-DB4BE803A8B6}" type="presParOf" srcId="{B876D7A7-D714-4BB5-B39D-5305354F98C3}" destId="{48281D94-1B8E-4107-9872-D8C2CAA9D9CE}" srcOrd="0" destOrd="0" presId="urn:microsoft.com/office/officeart/2005/8/layout/lProcess2"/>
    <dgm:cxn modelId="{E82CD373-B72C-4FBD-9B08-2ED1037AF935}" type="presParOf" srcId="{B876D7A7-D714-4BB5-B39D-5305354F98C3}" destId="{85D13BEE-849E-4E92-B535-CB3008B465C7}" srcOrd="1" destOrd="0" presId="urn:microsoft.com/office/officeart/2005/8/layout/lProcess2"/>
    <dgm:cxn modelId="{C5EE9E37-5B71-4797-B76C-5B1B4165DCE2}" type="presParOf" srcId="{B876D7A7-D714-4BB5-B39D-5305354F98C3}" destId="{5792AD8A-0A01-4E94-8A2D-E160D449D2C9}" srcOrd="2" destOrd="0" presId="urn:microsoft.com/office/officeart/2005/8/layout/lProcess2"/>
    <dgm:cxn modelId="{A58AE6BC-1B34-4A41-9F22-45F773FD6D5B}" type="presParOf" srcId="{5792AD8A-0A01-4E94-8A2D-E160D449D2C9}" destId="{0B48B40D-1472-45B1-894B-39389C338BB2}" srcOrd="0" destOrd="0" presId="urn:microsoft.com/office/officeart/2005/8/layout/lProcess2"/>
    <dgm:cxn modelId="{73ED712B-CB09-4CA4-B050-8E68C06E11E1}" type="presParOf" srcId="{0B48B40D-1472-45B1-894B-39389C338BB2}" destId="{ECBEF0BF-1D4C-4A7E-AF85-EEE7CCF2D90E}" srcOrd="0" destOrd="0" presId="urn:microsoft.com/office/officeart/2005/8/layout/lProcess2"/>
    <dgm:cxn modelId="{44C29CCA-0697-45E6-99BE-CA6289B379DE}" type="presParOf" srcId="{0B48B40D-1472-45B1-894B-39389C338BB2}" destId="{CCAE59C6-B55D-437D-BA9D-2147C5380D65}" srcOrd="1" destOrd="0" presId="urn:microsoft.com/office/officeart/2005/8/layout/lProcess2"/>
    <dgm:cxn modelId="{1730EBCE-86D8-4C46-93E1-4DD4C2396E91}" type="presParOf" srcId="{0B48B40D-1472-45B1-894B-39389C338BB2}" destId="{D477FE24-B9D8-4D6D-8A89-D1491F0CA051}" srcOrd="2" destOrd="0" presId="urn:microsoft.com/office/officeart/2005/8/layout/lProcess2"/>
    <dgm:cxn modelId="{610A7272-DEF2-4497-A6D7-8258F34B8F01}" type="presParOf" srcId="{0B48B40D-1472-45B1-894B-39389C338BB2}" destId="{D9863B2A-190E-4EC5-B69E-ACEF4859FE02}" srcOrd="3" destOrd="0" presId="urn:microsoft.com/office/officeart/2005/8/layout/lProcess2"/>
    <dgm:cxn modelId="{6833AF85-AA56-4FFA-AAC2-77017A0D0B84}" type="presParOf" srcId="{0B48B40D-1472-45B1-894B-39389C338BB2}" destId="{69FCC622-8369-481B-B8C4-3EB27F743C37}" srcOrd="4" destOrd="0" presId="urn:microsoft.com/office/officeart/2005/8/layout/lProcess2"/>
    <dgm:cxn modelId="{C0C3CE78-BE47-463A-8D36-EA048FFD8D01}" type="presParOf" srcId="{95A16619-2F28-4B03-8837-40AA26B8F30E}" destId="{108A38E3-1D31-4462-89C1-C9C6E84825D3}" srcOrd="3" destOrd="0" presId="urn:microsoft.com/office/officeart/2005/8/layout/lProcess2"/>
    <dgm:cxn modelId="{A93C27AE-5FA5-45A4-914A-E2A762CEED0B}" type="presParOf" srcId="{95A16619-2F28-4B03-8837-40AA26B8F30E}" destId="{51783436-C339-4C83-A4DA-46EB20B0239E}" srcOrd="4" destOrd="0" presId="urn:microsoft.com/office/officeart/2005/8/layout/lProcess2"/>
    <dgm:cxn modelId="{ACBC9D1D-EBBB-4433-92BE-6AA03857188C}" type="presParOf" srcId="{51783436-C339-4C83-A4DA-46EB20B0239E}" destId="{DBC1B529-5051-4A73-A0AF-1688B64AE633}" srcOrd="0" destOrd="0" presId="urn:microsoft.com/office/officeart/2005/8/layout/lProcess2"/>
    <dgm:cxn modelId="{6F281A55-90D9-403A-9925-66DE990697E1}" type="presParOf" srcId="{51783436-C339-4C83-A4DA-46EB20B0239E}" destId="{AA13ACC0-EA6F-442D-A1E9-76A3331EDF4E}" srcOrd="1" destOrd="0" presId="urn:microsoft.com/office/officeart/2005/8/layout/lProcess2"/>
    <dgm:cxn modelId="{AF01180B-8D91-4911-BE16-19C470A20435}" type="presParOf" srcId="{51783436-C339-4C83-A4DA-46EB20B0239E}" destId="{B8784553-CDC8-4E08-BCA1-09784B808013}" srcOrd="2" destOrd="0" presId="urn:microsoft.com/office/officeart/2005/8/layout/lProcess2"/>
    <dgm:cxn modelId="{6926779C-3CFA-496B-8196-9C8B08F48CC2}" type="presParOf" srcId="{B8784553-CDC8-4E08-BCA1-09784B808013}" destId="{2D49EE94-22DE-436C-9F17-E94D22DFF3E2}" srcOrd="0" destOrd="0" presId="urn:microsoft.com/office/officeart/2005/8/layout/lProcess2"/>
    <dgm:cxn modelId="{48773DDF-DE57-4FDA-84D6-2603FD403517}" type="presParOf" srcId="{2D49EE94-22DE-436C-9F17-E94D22DFF3E2}" destId="{2A2B5AFF-F3F3-4EB6-A097-B871D14CBEA9}" srcOrd="0" destOrd="0" presId="urn:microsoft.com/office/officeart/2005/8/layout/lProcess2"/>
    <dgm:cxn modelId="{1BFFDE9A-7EE7-4BDC-8156-FB372F3A11E6}" type="presParOf" srcId="{2D49EE94-22DE-436C-9F17-E94D22DFF3E2}" destId="{37784B17-7DB0-46D6-BBCA-6A9769058572}" srcOrd="1" destOrd="0" presId="urn:microsoft.com/office/officeart/2005/8/layout/lProcess2"/>
    <dgm:cxn modelId="{55185477-D3C7-4ED1-BAD1-8FEADAF022CB}" type="presParOf" srcId="{2D49EE94-22DE-436C-9F17-E94D22DFF3E2}" destId="{6A332A38-53F0-4534-8620-E8BD2622A4C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6D1C9370-8129-43DA-AC31-F5FDB0CC2AF3}">
      <dgm:prSet custT="1"/>
      <dgm:spPr/>
      <dgm:t>
        <a:bodyPr/>
        <a:lstStyle/>
        <a:p>
          <a:r>
            <a:rPr lang="es-ES" sz="1600" b="1" dirty="0">
              <a:solidFill>
                <a:schemeClr val="tx2"/>
              </a:solidFill>
              <a:latin typeface="Arial" panose="020B0604020202020204" pitchFamily="34" charset="0"/>
              <a:cs typeface="Arial" panose="020B0604020202020204" pitchFamily="34" charset="0"/>
            </a:rPr>
            <a:t>COMISIONES DE TRABAJO</a:t>
          </a:r>
        </a:p>
      </dgm:t>
    </dgm:pt>
    <dgm:pt modelId="{3A32C7DC-3985-451E-BDA4-1746C7B0CC18}" type="parTrans" cxnId="{9D210327-C24C-4D65-A0B8-99033F7E3FF8}">
      <dgm:prSet/>
      <dgm:spPr/>
      <dgm:t>
        <a:bodyPr/>
        <a:lstStyle/>
        <a:p>
          <a:endParaRPr lang="es-ES"/>
        </a:p>
      </dgm:t>
    </dgm:pt>
    <dgm:pt modelId="{47FFD159-8DDC-43B0-AF54-EA325ABCB074}" type="sibTrans" cxnId="{9D210327-C24C-4D65-A0B8-99033F7E3FF8}">
      <dgm:prSet/>
      <dgm:spPr/>
      <dgm:t>
        <a:bodyPr/>
        <a:lstStyle/>
        <a:p>
          <a:endParaRPr lang="es-ES"/>
        </a:p>
      </dgm:t>
    </dgm:pt>
    <dgm:pt modelId="{06A1DEAC-B4BF-40BF-87EE-2FF67857520C}">
      <dgm:prSet custT="1"/>
      <dgm:spPr/>
      <dgm:t>
        <a:bodyPr/>
        <a:lstStyle/>
        <a:p>
          <a:r>
            <a:rPr lang="es-ES" sz="1600" dirty="0">
              <a:latin typeface="Arial" panose="020B0604020202020204" pitchFamily="34" charset="0"/>
              <a:cs typeface="Arial" panose="020B0604020202020204" pitchFamily="34" charset="0"/>
            </a:rPr>
            <a:t>Disposición Adicional Octava. Comisión Técnica.</a:t>
          </a:r>
        </a:p>
      </dgm:t>
    </dgm:pt>
    <dgm:pt modelId="{A2BE2965-AF87-4D2F-81B6-0100257ECE82}" type="parTrans" cxnId="{11C8628D-7893-45CC-A991-DA2402E8E829}">
      <dgm:prSet/>
      <dgm:spPr/>
      <dgm:t>
        <a:bodyPr/>
        <a:lstStyle/>
        <a:p>
          <a:endParaRPr lang="es-ES"/>
        </a:p>
      </dgm:t>
    </dgm:pt>
    <dgm:pt modelId="{BFFBD253-1D22-4F2A-A01B-A3B145B0BE27}" type="sibTrans" cxnId="{11C8628D-7893-45CC-A991-DA2402E8E829}">
      <dgm:prSet/>
      <dgm:spPr/>
      <dgm:t>
        <a:bodyPr/>
        <a:lstStyle/>
        <a:p>
          <a:endParaRPr lang="es-ES"/>
        </a:p>
      </dgm:t>
    </dgm:pt>
    <dgm:pt modelId="{9B82CBFF-19AC-4AB9-94E6-D27552F18647}">
      <dgm:prSet custT="1"/>
      <dgm:spPr/>
      <dgm:t>
        <a:bodyPr/>
        <a:lstStyle/>
        <a:p>
          <a:r>
            <a:rPr lang="es-ES" sz="1600" dirty="0">
              <a:latin typeface="Arial" panose="020B0604020202020204" pitchFamily="34" charset="0"/>
              <a:cs typeface="Arial" panose="020B0604020202020204" pitchFamily="34" charset="0"/>
            </a:rPr>
            <a:t>Constituir una comisión técnica de trabajo que se reunirá periódicamente y que estará formada por los firmantes del Convenio colectivo. Dicha comisión se constituirá dentro de los tres meses siguientes desde la publicación del Convenio colectivo en el BOE y se reunirá siempre que sea necesario a propuesta de cada una de las partes firmantes del convenio colectivo. Las conclusiones se trasladarán a la comisión negociadora.</a:t>
          </a:r>
        </a:p>
      </dgm:t>
    </dgm:pt>
    <dgm:pt modelId="{CCD7371C-0826-401F-A82D-07C1010AA6EF}" type="parTrans" cxnId="{5CC73D3E-8A71-41CE-A855-D880B8A094C6}">
      <dgm:prSet/>
      <dgm:spPr/>
      <dgm:t>
        <a:bodyPr/>
        <a:lstStyle/>
        <a:p>
          <a:endParaRPr lang="es-ES"/>
        </a:p>
      </dgm:t>
    </dgm:pt>
    <dgm:pt modelId="{3BB048DB-B1D5-4E1A-8FE1-583199CCB174}" type="sibTrans" cxnId="{5CC73D3E-8A71-41CE-A855-D880B8A094C6}">
      <dgm:prSet/>
      <dgm:spPr/>
      <dgm:t>
        <a:bodyPr/>
        <a:lstStyle/>
        <a:p>
          <a:endParaRPr lang="es-ES"/>
        </a:p>
      </dgm:t>
    </dgm:pt>
    <dgm:pt modelId="{E66EB52E-AF0F-4F4B-AF22-60E582A9CA17}">
      <dgm:prSet custT="1"/>
      <dgm:spPr/>
      <dgm:t>
        <a:bodyPr/>
        <a:lstStyle/>
        <a:p>
          <a:r>
            <a:rPr lang="es-ES" sz="1600" dirty="0">
              <a:latin typeface="Arial" panose="020B0604020202020204" pitchFamily="34" charset="0"/>
              <a:cs typeface="Arial" panose="020B0604020202020204" pitchFamily="34" charset="0"/>
            </a:rPr>
            <a:t>Los temas a tratar por la comisión serán, al menos:</a:t>
          </a:r>
        </a:p>
      </dgm:t>
    </dgm:pt>
    <dgm:pt modelId="{D1013432-53CB-4C63-8938-5DFB3DA07F95}" type="parTrans" cxnId="{9019164F-C57A-488D-9348-A4754CAE1A29}">
      <dgm:prSet/>
      <dgm:spPr/>
      <dgm:t>
        <a:bodyPr/>
        <a:lstStyle/>
        <a:p>
          <a:endParaRPr lang="es-ES"/>
        </a:p>
      </dgm:t>
    </dgm:pt>
    <dgm:pt modelId="{76C1F8C3-03E8-461B-A6E3-C8A32229E929}" type="sibTrans" cxnId="{9019164F-C57A-488D-9348-A4754CAE1A29}">
      <dgm:prSet/>
      <dgm:spPr/>
      <dgm:t>
        <a:bodyPr/>
        <a:lstStyle/>
        <a:p>
          <a:endParaRPr lang="es-ES"/>
        </a:p>
      </dgm:t>
    </dgm:pt>
    <dgm:pt modelId="{8451E7EE-53FE-4CD7-B9AF-1123E37C06C1}">
      <dgm:prSet custT="1"/>
      <dgm:spPr/>
      <dgm:t>
        <a:bodyPr/>
        <a:lstStyle/>
        <a:p>
          <a:r>
            <a:rPr lang="es-ES" sz="1600" dirty="0">
              <a:latin typeface="Arial" panose="020B0604020202020204" pitchFamily="34" charset="0"/>
              <a:cs typeface="Arial" panose="020B0604020202020204" pitchFamily="34" charset="0"/>
            </a:rPr>
            <a:t>- </a:t>
          </a:r>
          <a:r>
            <a:rPr lang="es-ES" sz="1600" b="1" dirty="0">
              <a:latin typeface="Arial" panose="020B0604020202020204" pitchFamily="34" charset="0"/>
              <a:cs typeface="Arial" panose="020B0604020202020204" pitchFamily="34" charset="0"/>
            </a:rPr>
            <a:t>Clasificación profesional. </a:t>
          </a:r>
        </a:p>
      </dgm:t>
    </dgm:pt>
    <dgm:pt modelId="{C1689B79-D722-49C3-8BE4-A13B36C17C11}" type="parTrans" cxnId="{D379B648-1F02-458A-B4E3-6DE02FD0C3B3}">
      <dgm:prSet/>
      <dgm:spPr/>
      <dgm:t>
        <a:bodyPr/>
        <a:lstStyle/>
        <a:p>
          <a:endParaRPr lang="es-ES"/>
        </a:p>
      </dgm:t>
    </dgm:pt>
    <dgm:pt modelId="{7E62E24E-6131-474D-B2DC-CCDD18777341}" type="sibTrans" cxnId="{D379B648-1F02-458A-B4E3-6DE02FD0C3B3}">
      <dgm:prSet/>
      <dgm:spPr/>
      <dgm:t>
        <a:bodyPr/>
        <a:lstStyle/>
        <a:p>
          <a:endParaRPr lang="es-ES"/>
        </a:p>
      </dgm:t>
    </dgm:pt>
    <dgm:pt modelId="{FC1B953C-6DE9-4B66-BD07-0787B58F00B9}">
      <dgm:prSet custT="1"/>
      <dgm:spPr/>
      <dgm:t>
        <a:bodyPr/>
        <a:lstStyle/>
        <a:p>
          <a:r>
            <a:rPr lang="es-ES" sz="1600" b="1" dirty="0">
              <a:latin typeface="Arial" panose="020B0604020202020204" pitchFamily="34" charset="0"/>
              <a:cs typeface="Arial" panose="020B0604020202020204" pitchFamily="34" charset="0"/>
            </a:rPr>
            <a:t>- Análisis del esquema de previsión social.</a:t>
          </a:r>
        </a:p>
      </dgm:t>
    </dgm:pt>
    <dgm:pt modelId="{2235F985-0242-4D26-B3DC-4ED9F07AAE2F}" type="parTrans" cxnId="{D01A57BC-182B-452D-8F61-12B0606DBCB1}">
      <dgm:prSet/>
      <dgm:spPr/>
      <dgm:t>
        <a:bodyPr/>
        <a:lstStyle/>
        <a:p>
          <a:endParaRPr lang="es-ES"/>
        </a:p>
      </dgm:t>
    </dgm:pt>
    <dgm:pt modelId="{74ECD9BF-70FC-401C-BC2B-1753BA092E50}" type="sibTrans" cxnId="{D01A57BC-182B-452D-8F61-12B0606DBCB1}">
      <dgm:prSet/>
      <dgm:spPr/>
      <dgm:t>
        <a:bodyPr/>
        <a:lstStyle/>
        <a:p>
          <a:endParaRPr lang="es-ES"/>
        </a:p>
      </dgm:t>
    </dgm:pt>
    <dgm:pt modelId="{7E5EF615-4B64-48FA-B48D-2C311510B3D1}">
      <dgm:prSet custT="1"/>
      <dgm:spPr/>
      <dgm:t>
        <a:bodyPr/>
        <a:lstStyle/>
        <a:p>
          <a:r>
            <a:rPr lang="es-ES" sz="1600" b="1" dirty="0">
              <a:latin typeface="Arial" panose="020B0604020202020204" pitchFamily="34" charset="0"/>
              <a:cs typeface="Arial" panose="020B0604020202020204" pitchFamily="34" charset="0"/>
            </a:rPr>
            <a:t>- Análisis del absentismo.</a:t>
          </a:r>
        </a:p>
      </dgm:t>
    </dgm:pt>
    <dgm:pt modelId="{05938062-B80E-4150-9FE9-A29B79438A14}" type="parTrans" cxnId="{B8391F99-E5C2-4E37-82F7-158F7EBAECEE}">
      <dgm:prSet/>
      <dgm:spPr/>
      <dgm:t>
        <a:bodyPr/>
        <a:lstStyle/>
        <a:p>
          <a:endParaRPr lang="es-ES"/>
        </a:p>
      </dgm:t>
    </dgm:pt>
    <dgm:pt modelId="{68F4CFD8-0A62-4936-9D18-766BA51A774A}" type="sibTrans" cxnId="{B8391F99-E5C2-4E37-82F7-158F7EBAECEE}">
      <dgm:prSet/>
      <dgm:spPr/>
      <dgm:t>
        <a:bodyPr/>
        <a:lstStyle/>
        <a:p>
          <a:endParaRPr lang="es-ES"/>
        </a:p>
      </dgm:t>
    </dgm:pt>
    <dgm:pt modelId="{1A972B2F-87D4-4BBD-BBBE-DC5DD01B1E16}">
      <dgm:prSet custT="1"/>
      <dgm:spPr/>
      <dgm:t>
        <a:bodyPr/>
        <a:lstStyle/>
        <a:p>
          <a:r>
            <a:rPr lang="es-ES" sz="1600" b="1" dirty="0">
              <a:latin typeface="Arial" panose="020B0604020202020204" pitchFamily="34" charset="0"/>
              <a:cs typeface="Arial" panose="020B0604020202020204" pitchFamily="34" charset="0"/>
            </a:rPr>
            <a:t>- Revisión de la regulación de la Incapacidad Temporal.</a:t>
          </a:r>
        </a:p>
      </dgm:t>
    </dgm:pt>
    <dgm:pt modelId="{28F1695E-9DC9-4ED7-9539-6F42295BE527}" type="parTrans" cxnId="{98EEF5AD-7CB2-4570-84A4-B34C39C04C9F}">
      <dgm:prSet/>
      <dgm:spPr/>
      <dgm:t>
        <a:bodyPr/>
        <a:lstStyle/>
        <a:p>
          <a:endParaRPr lang="es-ES"/>
        </a:p>
      </dgm:t>
    </dgm:pt>
    <dgm:pt modelId="{39EC149F-94D2-40F3-ADFB-951E67D6B8F7}" type="sibTrans" cxnId="{98EEF5AD-7CB2-4570-84A4-B34C39C04C9F}">
      <dgm:prSet/>
      <dgm:spPr/>
      <dgm:t>
        <a:bodyPr/>
        <a:lstStyle/>
        <a:p>
          <a:endParaRPr lang="es-ES"/>
        </a:p>
      </dgm:t>
    </dgm:pt>
    <dgm:pt modelId="{95A16619-2F28-4B03-8837-40AA26B8F30E}" type="pres">
      <dgm:prSet presAssocID="{C2CD18AE-F495-4786-82CC-9EE2A2B1F50B}" presName="theList" presStyleCnt="0">
        <dgm:presLayoutVars>
          <dgm:dir/>
          <dgm:animLvl val="lvl"/>
          <dgm:resizeHandles val="exact"/>
        </dgm:presLayoutVars>
      </dgm:prSet>
      <dgm:spPr/>
    </dgm:pt>
    <dgm:pt modelId="{40F706B1-4554-4960-8849-3D4F6E479551}" type="pres">
      <dgm:prSet presAssocID="{6D1C9370-8129-43DA-AC31-F5FDB0CC2AF3}" presName="compNode" presStyleCnt="0"/>
      <dgm:spPr/>
    </dgm:pt>
    <dgm:pt modelId="{84B59A02-1A5C-4756-B571-F9FF2CC12892}" type="pres">
      <dgm:prSet presAssocID="{6D1C9370-8129-43DA-AC31-F5FDB0CC2AF3}" presName="aNode" presStyleLbl="bgShp" presStyleIdx="0" presStyleCnt="2" custScaleX="2000000" custLinFactNeighborX="5209" custLinFactNeighborY="4379"/>
      <dgm:spPr/>
    </dgm:pt>
    <dgm:pt modelId="{282CCCE4-BCAE-4B42-9713-6EFA2836D0BF}" type="pres">
      <dgm:prSet presAssocID="{6D1C9370-8129-43DA-AC31-F5FDB0CC2AF3}" presName="textNode" presStyleLbl="bgShp" presStyleIdx="0" presStyleCnt="2"/>
      <dgm:spPr/>
    </dgm:pt>
    <dgm:pt modelId="{BB158AFB-F542-4C0F-90DA-B75018182D46}" type="pres">
      <dgm:prSet presAssocID="{6D1C9370-8129-43DA-AC31-F5FDB0CC2AF3}" presName="compChildNode" presStyleCnt="0"/>
      <dgm:spPr/>
    </dgm:pt>
    <dgm:pt modelId="{0A4D6758-1920-4328-8F6C-565E45206835}" type="pres">
      <dgm:prSet presAssocID="{6D1C9370-8129-43DA-AC31-F5FDB0CC2AF3}" presName="theInnerList" presStyleCnt="0"/>
      <dgm:spPr/>
    </dgm:pt>
    <dgm:pt modelId="{63BC46AD-C46A-4F8C-8428-C1D4FC590828}" type="pres">
      <dgm:prSet presAssocID="{06A1DEAC-B4BF-40BF-87EE-2FF67857520C}" presName="childNode" presStyleLbl="node1" presStyleIdx="0" presStyleCnt="6" custScaleX="2000000" custLinFactNeighborX="6511" custLinFactNeighborY="-97404">
        <dgm:presLayoutVars>
          <dgm:bulletEnabled val="1"/>
        </dgm:presLayoutVars>
      </dgm:prSet>
      <dgm:spPr/>
    </dgm:pt>
    <dgm:pt modelId="{A4CA6F2F-D6B1-47C9-8DE6-76FF04BF594E}" type="pres">
      <dgm:prSet presAssocID="{06A1DEAC-B4BF-40BF-87EE-2FF67857520C}" presName="aSpace2" presStyleCnt="0"/>
      <dgm:spPr/>
    </dgm:pt>
    <dgm:pt modelId="{B12B9589-A28C-4DF1-96F0-6C2060A33091}" type="pres">
      <dgm:prSet presAssocID="{9B82CBFF-19AC-4AB9-94E6-D27552F18647}" presName="childNode" presStyleLbl="node1" presStyleIdx="1" presStyleCnt="6" custScaleX="2000000" custScaleY="584732" custLinFactY="15820" custLinFactNeighborX="6511" custLinFactNeighborY="100000">
        <dgm:presLayoutVars>
          <dgm:bulletEnabled val="1"/>
        </dgm:presLayoutVars>
      </dgm:prSet>
      <dgm:spPr/>
    </dgm:pt>
    <dgm:pt modelId="{B2AD19AC-133D-465E-95B7-0992B66BC315}" type="pres">
      <dgm:prSet presAssocID="{6D1C9370-8129-43DA-AC31-F5FDB0CC2AF3}" presName="aSpace" presStyleCnt="0"/>
      <dgm:spPr/>
    </dgm:pt>
    <dgm:pt modelId="{6A0F2E89-0940-4C66-9C42-F1C2032FA275}" type="pres">
      <dgm:prSet presAssocID="{E66EB52E-AF0F-4F4B-AF22-60E582A9CA17}" presName="compNode" presStyleCnt="0"/>
      <dgm:spPr/>
    </dgm:pt>
    <dgm:pt modelId="{DCD5EF50-763F-42E1-85F4-2AB42881BC40}" type="pres">
      <dgm:prSet presAssocID="{E66EB52E-AF0F-4F4B-AF22-60E582A9CA17}" presName="aNode" presStyleLbl="bgShp" presStyleIdx="1" presStyleCnt="2" custScaleX="2000000" custLinFactNeighborX="4940" custLinFactNeighborY="4379"/>
      <dgm:spPr/>
    </dgm:pt>
    <dgm:pt modelId="{6BFEAC36-C827-4A56-84AD-2F628478F5AC}" type="pres">
      <dgm:prSet presAssocID="{E66EB52E-AF0F-4F4B-AF22-60E582A9CA17}" presName="textNode" presStyleLbl="bgShp" presStyleIdx="1" presStyleCnt="2"/>
      <dgm:spPr/>
    </dgm:pt>
    <dgm:pt modelId="{0A1A8252-B5C9-41A5-AE39-7C9C104837FD}" type="pres">
      <dgm:prSet presAssocID="{E66EB52E-AF0F-4F4B-AF22-60E582A9CA17}" presName="compChildNode" presStyleCnt="0"/>
      <dgm:spPr/>
    </dgm:pt>
    <dgm:pt modelId="{F9FF1B92-D285-4E3D-846B-5961E597AA58}" type="pres">
      <dgm:prSet presAssocID="{E66EB52E-AF0F-4F4B-AF22-60E582A9CA17}" presName="theInnerList" presStyleCnt="0"/>
      <dgm:spPr/>
    </dgm:pt>
    <dgm:pt modelId="{4B0DE3F6-46C8-4068-B7D4-671399B3E1A9}" type="pres">
      <dgm:prSet presAssocID="{8451E7EE-53FE-4CD7-B9AF-1123E37C06C1}" presName="childNode" presStyleLbl="node1" presStyleIdx="2" presStyleCnt="6" custScaleX="2000000" custLinFactY="-54052" custLinFactNeighborX="-15997" custLinFactNeighborY="-100000">
        <dgm:presLayoutVars>
          <dgm:bulletEnabled val="1"/>
        </dgm:presLayoutVars>
      </dgm:prSet>
      <dgm:spPr/>
    </dgm:pt>
    <dgm:pt modelId="{FCD987C8-B2FE-45FE-ADCE-BC37B789644A}" type="pres">
      <dgm:prSet presAssocID="{8451E7EE-53FE-4CD7-B9AF-1123E37C06C1}" presName="aSpace2" presStyleCnt="0"/>
      <dgm:spPr/>
    </dgm:pt>
    <dgm:pt modelId="{65971E29-5A10-4F8F-A879-390BE68EE21B}" type="pres">
      <dgm:prSet presAssocID="{FC1B953C-6DE9-4B66-BD07-0787B58F00B9}" presName="childNode" presStyleLbl="node1" presStyleIdx="3" presStyleCnt="6" custScaleX="2000000" custLinFactY="-40013" custLinFactNeighborX="-2493" custLinFactNeighborY="-100000">
        <dgm:presLayoutVars>
          <dgm:bulletEnabled val="1"/>
        </dgm:presLayoutVars>
      </dgm:prSet>
      <dgm:spPr/>
    </dgm:pt>
    <dgm:pt modelId="{A648B7EA-72CF-4CE2-8272-970438443B02}" type="pres">
      <dgm:prSet presAssocID="{FC1B953C-6DE9-4B66-BD07-0787B58F00B9}" presName="aSpace2" presStyleCnt="0"/>
      <dgm:spPr/>
    </dgm:pt>
    <dgm:pt modelId="{4AFF31DF-0CA7-45D5-BC7F-339791865AB2}" type="pres">
      <dgm:prSet presAssocID="{7E5EF615-4B64-48FA-B48D-2C311510B3D1}" presName="childNode" presStyleLbl="node1" presStyleIdx="4" presStyleCnt="6" custScaleX="2000000" custLinFactY="-27590" custLinFactNeighborX="-6994" custLinFactNeighborY="-100000">
        <dgm:presLayoutVars>
          <dgm:bulletEnabled val="1"/>
        </dgm:presLayoutVars>
      </dgm:prSet>
      <dgm:spPr/>
    </dgm:pt>
    <dgm:pt modelId="{C876CF72-87A7-4F5F-8E33-73B731ACFC96}" type="pres">
      <dgm:prSet presAssocID="{7E5EF615-4B64-48FA-B48D-2C311510B3D1}" presName="aSpace2" presStyleCnt="0"/>
      <dgm:spPr/>
    </dgm:pt>
    <dgm:pt modelId="{B705DD99-BB6B-4536-9D22-36478CC16B9F}" type="pres">
      <dgm:prSet presAssocID="{1A972B2F-87D4-4BBD-BBBE-DC5DD01B1E16}" presName="childNode" presStyleLbl="node1" presStyleIdx="5" presStyleCnt="6" custScaleX="2000000" custLinFactY="-12391" custLinFactNeighborX="15514" custLinFactNeighborY="-100000">
        <dgm:presLayoutVars>
          <dgm:bulletEnabled val="1"/>
        </dgm:presLayoutVars>
      </dgm:prSet>
      <dgm:spPr/>
    </dgm:pt>
  </dgm:ptLst>
  <dgm:cxnLst>
    <dgm:cxn modelId="{9D210327-C24C-4D65-A0B8-99033F7E3FF8}" srcId="{C2CD18AE-F495-4786-82CC-9EE2A2B1F50B}" destId="{6D1C9370-8129-43DA-AC31-F5FDB0CC2AF3}" srcOrd="0" destOrd="0" parTransId="{3A32C7DC-3985-451E-BDA4-1746C7B0CC18}" sibTransId="{47FFD159-8DDC-43B0-AF54-EA325ABCB074}"/>
    <dgm:cxn modelId="{5CC73D3E-8A71-41CE-A855-D880B8A094C6}" srcId="{6D1C9370-8129-43DA-AC31-F5FDB0CC2AF3}" destId="{9B82CBFF-19AC-4AB9-94E6-D27552F18647}" srcOrd="1" destOrd="0" parTransId="{CCD7371C-0826-401F-A82D-07C1010AA6EF}" sibTransId="{3BB048DB-B1D5-4E1A-8FE1-583199CCB174}"/>
    <dgm:cxn modelId="{D379B648-1F02-458A-B4E3-6DE02FD0C3B3}" srcId="{E66EB52E-AF0F-4F4B-AF22-60E582A9CA17}" destId="{8451E7EE-53FE-4CD7-B9AF-1123E37C06C1}" srcOrd="0" destOrd="0" parTransId="{C1689B79-D722-49C3-8BE4-A13B36C17C11}" sibTransId="{7E62E24E-6131-474D-B2DC-CCDD18777341}"/>
    <dgm:cxn modelId="{9019164F-C57A-488D-9348-A4754CAE1A29}" srcId="{C2CD18AE-F495-4786-82CC-9EE2A2B1F50B}" destId="{E66EB52E-AF0F-4F4B-AF22-60E582A9CA17}" srcOrd="1" destOrd="0" parTransId="{D1013432-53CB-4C63-8938-5DFB3DA07F95}" sibTransId="{76C1F8C3-03E8-461B-A6E3-C8A32229E929}"/>
    <dgm:cxn modelId="{573F4B7D-6188-4680-9813-C559351286C1}" type="presOf" srcId="{8451E7EE-53FE-4CD7-B9AF-1123E37C06C1}" destId="{4B0DE3F6-46C8-4068-B7D4-671399B3E1A9}" srcOrd="0" destOrd="0" presId="urn:microsoft.com/office/officeart/2005/8/layout/lProcess2"/>
    <dgm:cxn modelId="{11C8628D-7893-45CC-A991-DA2402E8E829}" srcId="{6D1C9370-8129-43DA-AC31-F5FDB0CC2AF3}" destId="{06A1DEAC-B4BF-40BF-87EE-2FF67857520C}" srcOrd="0" destOrd="0" parTransId="{A2BE2965-AF87-4D2F-81B6-0100257ECE82}" sibTransId="{BFFBD253-1D22-4F2A-A01B-A3B145B0BE27}"/>
    <dgm:cxn modelId="{68CB5F93-908D-4A83-AF6E-7D142BEB9C7D}" type="presOf" srcId="{9B82CBFF-19AC-4AB9-94E6-D27552F18647}" destId="{B12B9589-A28C-4DF1-96F0-6C2060A33091}" srcOrd="0" destOrd="0" presId="urn:microsoft.com/office/officeart/2005/8/layout/lProcess2"/>
    <dgm:cxn modelId="{B8391F99-E5C2-4E37-82F7-158F7EBAECEE}" srcId="{E66EB52E-AF0F-4F4B-AF22-60E582A9CA17}" destId="{7E5EF615-4B64-48FA-B48D-2C311510B3D1}" srcOrd="2" destOrd="0" parTransId="{05938062-B80E-4150-9FE9-A29B79438A14}" sibTransId="{68F4CFD8-0A62-4936-9D18-766BA51A774A}"/>
    <dgm:cxn modelId="{D54BF19B-1886-4CAE-98A8-58F145FF7D6A}" type="presOf" srcId="{7E5EF615-4B64-48FA-B48D-2C311510B3D1}" destId="{4AFF31DF-0CA7-45D5-BC7F-339791865AB2}" srcOrd="0" destOrd="0" presId="urn:microsoft.com/office/officeart/2005/8/layout/lProcess2"/>
    <dgm:cxn modelId="{BA66CF9E-50E4-439F-AE39-12C1521C2A4F}" type="presOf" srcId="{E66EB52E-AF0F-4F4B-AF22-60E582A9CA17}" destId="{6BFEAC36-C827-4A56-84AD-2F628478F5AC}" srcOrd="1" destOrd="0" presId="urn:microsoft.com/office/officeart/2005/8/layout/lProcess2"/>
    <dgm:cxn modelId="{98EEF5AD-7CB2-4570-84A4-B34C39C04C9F}" srcId="{E66EB52E-AF0F-4F4B-AF22-60E582A9CA17}" destId="{1A972B2F-87D4-4BBD-BBBE-DC5DD01B1E16}" srcOrd="3" destOrd="0" parTransId="{28F1695E-9DC9-4ED7-9539-6F42295BE527}" sibTransId="{39EC149F-94D2-40F3-ADFB-951E67D6B8F7}"/>
    <dgm:cxn modelId="{EF37FBB2-8969-46F4-B245-ADC7EB1DEEB9}" type="presOf" srcId="{6D1C9370-8129-43DA-AC31-F5FDB0CC2AF3}" destId="{84B59A02-1A5C-4756-B571-F9FF2CC12892}" srcOrd="0" destOrd="0" presId="urn:microsoft.com/office/officeart/2005/8/layout/lProcess2"/>
    <dgm:cxn modelId="{DF8070B6-5724-4160-8918-89A244E6BF6D}" type="presOf" srcId="{FC1B953C-6DE9-4B66-BD07-0787B58F00B9}" destId="{65971E29-5A10-4F8F-A879-390BE68EE21B}" srcOrd="0" destOrd="0" presId="urn:microsoft.com/office/officeart/2005/8/layout/lProcess2"/>
    <dgm:cxn modelId="{AC1708BA-8B32-4FFC-9EDA-E3C155FB1B7B}" type="presOf" srcId="{1A972B2F-87D4-4BBD-BBBE-DC5DD01B1E16}" destId="{B705DD99-BB6B-4536-9D22-36478CC16B9F}" srcOrd="0" destOrd="0" presId="urn:microsoft.com/office/officeart/2005/8/layout/lProcess2"/>
    <dgm:cxn modelId="{D01A57BC-182B-452D-8F61-12B0606DBCB1}" srcId="{E66EB52E-AF0F-4F4B-AF22-60E582A9CA17}" destId="{FC1B953C-6DE9-4B66-BD07-0787B58F00B9}" srcOrd="1" destOrd="0" parTransId="{2235F985-0242-4D26-B3DC-4ED9F07AAE2F}" sibTransId="{74ECD9BF-70FC-401C-BC2B-1753BA092E50}"/>
    <dgm:cxn modelId="{EE7175C5-4EBE-4DE6-8B90-8EC9EDFE0BD0}" type="presOf" srcId="{6D1C9370-8129-43DA-AC31-F5FDB0CC2AF3}" destId="{282CCCE4-BCAE-4B42-9713-6EFA2836D0BF}" srcOrd="1" destOrd="0" presId="urn:microsoft.com/office/officeart/2005/8/layout/lProcess2"/>
    <dgm:cxn modelId="{392BBFE8-53E5-4CC7-A210-6566B962C81C}" type="presOf" srcId="{06A1DEAC-B4BF-40BF-87EE-2FF67857520C}" destId="{63BC46AD-C46A-4F8C-8428-C1D4FC590828}" srcOrd="0" destOrd="0" presId="urn:microsoft.com/office/officeart/2005/8/layout/lProcess2"/>
    <dgm:cxn modelId="{5B55F6F2-132E-40E3-AC66-DC248D6A0F56}" type="presOf" srcId="{C2CD18AE-F495-4786-82CC-9EE2A2B1F50B}" destId="{95A16619-2F28-4B03-8837-40AA26B8F30E}" srcOrd="0" destOrd="0" presId="urn:microsoft.com/office/officeart/2005/8/layout/lProcess2"/>
    <dgm:cxn modelId="{D264B6FF-65C8-4800-A595-B249BE7C3E87}" type="presOf" srcId="{E66EB52E-AF0F-4F4B-AF22-60E582A9CA17}" destId="{DCD5EF50-763F-42E1-85F4-2AB42881BC40}" srcOrd="0" destOrd="0" presId="urn:microsoft.com/office/officeart/2005/8/layout/lProcess2"/>
    <dgm:cxn modelId="{729384C7-2E88-47CC-AD54-8A00DBD0B660}" type="presParOf" srcId="{95A16619-2F28-4B03-8837-40AA26B8F30E}" destId="{40F706B1-4554-4960-8849-3D4F6E479551}" srcOrd="0" destOrd="0" presId="urn:microsoft.com/office/officeart/2005/8/layout/lProcess2"/>
    <dgm:cxn modelId="{0CF85ABB-1B10-428D-B514-95898211C3FE}" type="presParOf" srcId="{40F706B1-4554-4960-8849-3D4F6E479551}" destId="{84B59A02-1A5C-4756-B571-F9FF2CC12892}" srcOrd="0" destOrd="0" presId="urn:microsoft.com/office/officeart/2005/8/layout/lProcess2"/>
    <dgm:cxn modelId="{B7C4A3F5-6024-46A7-B131-2C7D588A2F68}" type="presParOf" srcId="{40F706B1-4554-4960-8849-3D4F6E479551}" destId="{282CCCE4-BCAE-4B42-9713-6EFA2836D0BF}" srcOrd="1" destOrd="0" presId="urn:microsoft.com/office/officeart/2005/8/layout/lProcess2"/>
    <dgm:cxn modelId="{B1BE2E39-E864-482C-86D8-78A8A3414336}" type="presParOf" srcId="{40F706B1-4554-4960-8849-3D4F6E479551}" destId="{BB158AFB-F542-4C0F-90DA-B75018182D46}" srcOrd="2" destOrd="0" presId="urn:microsoft.com/office/officeart/2005/8/layout/lProcess2"/>
    <dgm:cxn modelId="{06903918-4EF4-438D-AFD6-838E2F7C7882}" type="presParOf" srcId="{BB158AFB-F542-4C0F-90DA-B75018182D46}" destId="{0A4D6758-1920-4328-8F6C-565E45206835}" srcOrd="0" destOrd="0" presId="urn:microsoft.com/office/officeart/2005/8/layout/lProcess2"/>
    <dgm:cxn modelId="{B5516946-3633-43C6-91F2-6098E0FAE93E}" type="presParOf" srcId="{0A4D6758-1920-4328-8F6C-565E45206835}" destId="{63BC46AD-C46A-4F8C-8428-C1D4FC590828}" srcOrd="0" destOrd="0" presId="urn:microsoft.com/office/officeart/2005/8/layout/lProcess2"/>
    <dgm:cxn modelId="{420EA1A4-A94B-4791-9830-C843408E2ECA}" type="presParOf" srcId="{0A4D6758-1920-4328-8F6C-565E45206835}" destId="{A4CA6F2F-D6B1-47C9-8DE6-76FF04BF594E}" srcOrd="1" destOrd="0" presId="urn:microsoft.com/office/officeart/2005/8/layout/lProcess2"/>
    <dgm:cxn modelId="{B0F89B5F-F824-4B7D-BAF6-DDE58F68F796}" type="presParOf" srcId="{0A4D6758-1920-4328-8F6C-565E45206835}" destId="{B12B9589-A28C-4DF1-96F0-6C2060A33091}" srcOrd="2" destOrd="0" presId="urn:microsoft.com/office/officeart/2005/8/layout/lProcess2"/>
    <dgm:cxn modelId="{778F3DCA-BB19-42A0-B049-509C3DCDEEF0}" type="presParOf" srcId="{95A16619-2F28-4B03-8837-40AA26B8F30E}" destId="{B2AD19AC-133D-465E-95B7-0992B66BC315}" srcOrd="1" destOrd="0" presId="urn:microsoft.com/office/officeart/2005/8/layout/lProcess2"/>
    <dgm:cxn modelId="{77C25A87-0525-4EB6-8877-2DB5EEB0B245}" type="presParOf" srcId="{95A16619-2F28-4B03-8837-40AA26B8F30E}" destId="{6A0F2E89-0940-4C66-9C42-F1C2032FA275}" srcOrd="2" destOrd="0" presId="urn:microsoft.com/office/officeart/2005/8/layout/lProcess2"/>
    <dgm:cxn modelId="{AD26B218-0A14-4A2E-949D-C0798A8954E1}" type="presParOf" srcId="{6A0F2E89-0940-4C66-9C42-F1C2032FA275}" destId="{DCD5EF50-763F-42E1-85F4-2AB42881BC40}" srcOrd="0" destOrd="0" presId="urn:microsoft.com/office/officeart/2005/8/layout/lProcess2"/>
    <dgm:cxn modelId="{5D6C54EE-11A3-4DC1-B009-30AEF61B769B}" type="presParOf" srcId="{6A0F2E89-0940-4C66-9C42-F1C2032FA275}" destId="{6BFEAC36-C827-4A56-84AD-2F628478F5AC}" srcOrd="1" destOrd="0" presId="urn:microsoft.com/office/officeart/2005/8/layout/lProcess2"/>
    <dgm:cxn modelId="{D01A1B2A-D5A5-432E-94DC-61F247CE2F33}" type="presParOf" srcId="{6A0F2E89-0940-4C66-9C42-F1C2032FA275}" destId="{0A1A8252-B5C9-41A5-AE39-7C9C104837FD}" srcOrd="2" destOrd="0" presId="urn:microsoft.com/office/officeart/2005/8/layout/lProcess2"/>
    <dgm:cxn modelId="{4116CD85-0926-4148-8EC3-DE68ACB64309}" type="presParOf" srcId="{0A1A8252-B5C9-41A5-AE39-7C9C104837FD}" destId="{F9FF1B92-D285-4E3D-846B-5961E597AA58}" srcOrd="0" destOrd="0" presId="urn:microsoft.com/office/officeart/2005/8/layout/lProcess2"/>
    <dgm:cxn modelId="{960BCF84-EC09-4FF1-AB11-C3CB930ED57F}" type="presParOf" srcId="{F9FF1B92-D285-4E3D-846B-5961E597AA58}" destId="{4B0DE3F6-46C8-4068-B7D4-671399B3E1A9}" srcOrd="0" destOrd="0" presId="urn:microsoft.com/office/officeart/2005/8/layout/lProcess2"/>
    <dgm:cxn modelId="{69E8C90B-1E41-4FD3-967C-3B7961E55F54}" type="presParOf" srcId="{F9FF1B92-D285-4E3D-846B-5961E597AA58}" destId="{FCD987C8-B2FE-45FE-ADCE-BC37B789644A}" srcOrd="1" destOrd="0" presId="urn:microsoft.com/office/officeart/2005/8/layout/lProcess2"/>
    <dgm:cxn modelId="{4AA9A560-1587-4C21-8F7B-7C0F1F3BA554}" type="presParOf" srcId="{F9FF1B92-D285-4E3D-846B-5961E597AA58}" destId="{65971E29-5A10-4F8F-A879-390BE68EE21B}" srcOrd="2" destOrd="0" presId="urn:microsoft.com/office/officeart/2005/8/layout/lProcess2"/>
    <dgm:cxn modelId="{F2179667-96C4-40B4-A1E9-07C01BCB6BF6}" type="presParOf" srcId="{F9FF1B92-D285-4E3D-846B-5961E597AA58}" destId="{A648B7EA-72CF-4CE2-8272-970438443B02}" srcOrd="3" destOrd="0" presId="urn:microsoft.com/office/officeart/2005/8/layout/lProcess2"/>
    <dgm:cxn modelId="{AD2792DF-0497-4A81-8008-21C8FE7C352D}" type="presParOf" srcId="{F9FF1B92-D285-4E3D-846B-5961E597AA58}" destId="{4AFF31DF-0CA7-45D5-BC7F-339791865AB2}" srcOrd="4" destOrd="0" presId="urn:microsoft.com/office/officeart/2005/8/layout/lProcess2"/>
    <dgm:cxn modelId="{AD5B9382-26BD-48BD-B69B-781A09BAD6EA}" type="presParOf" srcId="{F9FF1B92-D285-4E3D-846B-5961E597AA58}" destId="{C876CF72-87A7-4F5F-8E33-73B731ACFC96}" srcOrd="5" destOrd="0" presId="urn:microsoft.com/office/officeart/2005/8/layout/lProcess2"/>
    <dgm:cxn modelId="{E685479E-B825-4C34-AE68-237AD0EE1A2B}" type="presParOf" srcId="{F9FF1B92-D285-4E3D-846B-5961E597AA58}" destId="{B705DD99-BB6B-4536-9D22-36478CC16B9F}"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365E4958-CB0C-48D4-AF5C-FA06A046C82C}">
      <dgm:prSet custT="1"/>
      <dgm:spPr/>
      <dgm:t>
        <a:bodyPr/>
        <a:lstStyle/>
        <a:p>
          <a:r>
            <a:rPr lang="es-ES" sz="1400" b="1" dirty="0">
              <a:solidFill>
                <a:schemeClr val="tx2"/>
              </a:solidFill>
              <a:latin typeface="Arial" panose="020B0604020202020204" pitchFamily="34" charset="0"/>
              <a:cs typeface="Arial" panose="020B0604020202020204" pitchFamily="34" charset="0"/>
            </a:rPr>
            <a:t>TABLAS SALARIALES, COMPLEMEMTOS Y REVISIÓN SALARIAL</a:t>
          </a:r>
          <a:endParaRPr lang="es-ES" sz="1400" dirty="0">
            <a:solidFill>
              <a:schemeClr val="tx2"/>
            </a:solidFill>
            <a:latin typeface="Arial" panose="020B0604020202020204" pitchFamily="34" charset="0"/>
            <a:cs typeface="Arial" panose="020B0604020202020204" pitchFamily="34" charset="0"/>
          </a:endParaRPr>
        </a:p>
      </dgm:t>
    </dgm:pt>
    <dgm:pt modelId="{1677C6A1-128B-4E9F-A418-90861D457409}" type="parTrans" cxnId="{B24731D4-C15B-42BB-BBC6-3FEB147890C2}">
      <dgm:prSet/>
      <dgm:spPr/>
      <dgm:t>
        <a:bodyPr/>
        <a:lstStyle/>
        <a:p>
          <a:endParaRPr lang="es-ES"/>
        </a:p>
      </dgm:t>
    </dgm:pt>
    <dgm:pt modelId="{783CECBD-E43C-4715-A41D-FCACA5B90755}" type="sibTrans" cxnId="{B24731D4-C15B-42BB-BBC6-3FEB147890C2}">
      <dgm:prSet/>
      <dgm:spPr/>
      <dgm:t>
        <a:bodyPr/>
        <a:lstStyle/>
        <a:p>
          <a:endParaRPr lang="es-ES"/>
        </a:p>
      </dgm:t>
    </dgm:pt>
    <dgm:pt modelId="{05167121-4D95-45EE-A7A5-A1EE055BFB5A}">
      <dgm:prSet custT="1"/>
      <dgm:spPr/>
      <dgm:t>
        <a:bodyPr/>
        <a:lstStyle/>
        <a:p>
          <a:r>
            <a:rPr lang="es-ES" sz="1400" dirty="0">
              <a:latin typeface="Arial" panose="020B0604020202020204" pitchFamily="34" charset="0"/>
              <a:cs typeface="Arial" panose="020B0604020202020204" pitchFamily="34" charset="0"/>
            </a:rPr>
            <a:t>Desde el 1 de enero de 2025, los salarios base de todos los Grupos se incrementan en un 10% y se establece salario base en 1.000 euros para el Grupo de operarios. En 2026 se incrementan los SB del año anterior en un 1,5%. En 2027 se incrementan los SB del año anterior en un 1,5%</a:t>
          </a:r>
        </a:p>
      </dgm:t>
    </dgm:pt>
    <dgm:pt modelId="{D90F794E-33A9-4F1C-BFCC-692FF15674D8}" type="parTrans" cxnId="{AC2F9734-7049-40C1-AAC7-694318961783}">
      <dgm:prSet/>
      <dgm:spPr/>
      <dgm:t>
        <a:bodyPr/>
        <a:lstStyle/>
        <a:p>
          <a:endParaRPr lang="es-ES"/>
        </a:p>
      </dgm:t>
    </dgm:pt>
    <dgm:pt modelId="{7C3C5445-E944-4F15-907D-E97CC24E7F32}" type="sibTrans" cxnId="{AC2F9734-7049-40C1-AAC7-694318961783}">
      <dgm:prSet/>
      <dgm:spPr/>
      <dgm:t>
        <a:bodyPr/>
        <a:lstStyle/>
        <a:p>
          <a:endParaRPr lang="es-ES"/>
        </a:p>
      </dgm:t>
    </dgm:pt>
    <dgm:pt modelId="{3ACBAC79-0459-493F-BABC-10E3AE384B17}">
      <dgm:prSet custT="1"/>
      <dgm:spPr/>
      <dgm:t>
        <a:bodyPr/>
        <a:lstStyle/>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Los porcentajes del N1 y del N2 se mantienen en un 9,2% y en un 7,2% del SB.</a:t>
          </a:r>
        </a:p>
      </dgm:t>
    </dgm:pt>
    <dgm:pt modelId="{0128D95D-FA34-497D-909A-DFCD6BF0E8B0}" type="parTrans" cxnId="{9C3162FC-C740-45D3-B698-DD85FB050E1D}">
      <dgm:prSet/>
      <dgm:spPr/>
      <dgm:t>
        <a:bodyPr/>
        <a:lstStyle/>
        <a:p>
          <a:endParaRPr lang="es-ES"/>
        </a:p>
      </dgm:t>
    </dgm:pt>
    <dgm:pt modelId="{85E024F7-5DEB-4A3B-ABB9-3427FD0F55B9}" type="sibTrans" cxnId="{9C3162FC-C740-45D3-B698-DD85FB050E1D}">
      <dgm:prSet/>
      <dgm:spPr/>
      <dgm:t>
        <a:bodyPr/>
        <a:lstStyle/>
        <a:p>
          <a:endParaRPr lang="es-ES"/>
        </a:p>
      </dgm:t>
    </dgm:pt>
    <dgm:pt modelId="{02832380-1E78-4EE8-876A-DDD96CBB4DCD}">
      <dgm:prSet custT="1"/>
      <dgm:spPr/>
      <dgm:t>
        <a:bodyPr/>
        <a:lstStyle/>
        <a:p>
          <a:r>
            <a:rPr lang="es-ES" sz="1400" dirty="0">
              <a:latin typeface="Arial" panose="020B0604020202020204" pitchFamily="34" charset="0"/>
              <a:cs typeface="Arial" panose="020B0604020202020204" pitchFamily="34" charset="0"/>
            </a:rPr>
            <a:t>Complemento de solapamiento retributivo:</a:t>
          </a:r>
        </a:p>
      </dgm:t>
    </dgm:pt>
    <dgm:pt modelId="{16FAF3EA-2F4E-4321-9F66-712ADC4F58D5}" type="parTrans" cxnId="{1FCCDF79-A4DE-47B9-8086-6694D254A538}">
      <dgm:prSet/>
      <dgm:spPr/>
      <dgm:t>
        <a:bodyPr/>
        <a:lstStyle/>
        <a:p>
          <a:endParaRPr lang="es-ES"/>
        </a:p>
      </dgm:t>
    </dgm:pt>
    <dgm:pt modelId="{82DE196F-5A69-4784-AC78-41FC9EFFAD28}" type="sibTrans" cxnId="{1FCCDF79-A4DE-47B9-8086-6694D254A538}">
      <dgm:prSet/>
      <dgm:spPr/>
      <dgm:t>
        <a:bodyPr/>
        <a:lstStyle/>
        <a:p>
          <a:endParaRPr lang="es-ES"/>
        </a:p>
      </dgm:t>
    </dgm:pt>
    <dgm:pt modelId="{6E6358B2-0402-4985-8EDB-2D1F43B2CB14}">
      <dgm:prSet custT="1"/>
      <dgm:spPr/>
      <dgm:t>
        <a:bodyPr/>
        <a:lstStyle/>
        <a:p>
          <a:r>
            <a:rPr lang="es-ES" sz="1400" dirty="0">
              <a:latin typeface="Arial" panose="020B0604020202020204" pitchFamily="34" charset="0"/>
              <a:cs typeface="Arial" panose="020B0604020202020204" pitchFamily="34" charset="0"/>
            </a:rPr>
            <a:t>a. Para el operario, el importe del complemento será de 15 euros tras alcanzar el N1 y de otros 30 euros tras alcanzar el N2.</a:t>
          </a:r>
        </a:p>
      </dgm:t>
    </dgm:pt>
    <dgm:pt modelId="{D6DD7E00-D241-49CA-8158-648AE1590673}" type="parTrans" cxnId="{EE24ED8F-7EC2-4160-948C-100032F428E5}">
      <dgm:prSet/>
      <dgm:spPr/>
      <dgm:t>
        <a:bodyPr/>
        <a:lstStyle/>
        <a:p>
          <a:endParaRPr lang="es-ES"/>
        </a:p>
      </dgm:t>
    </dgm:pt>
    <dgm:pt modelId="{CE2EA93E-235B-48E0-B273-803C04CA93E8}" type="sibTrans" cxnId="{EE24ED8F-7EC2-4160-948C-100032F428E5}">
      <dgm:prSet/>
      <dgm:spPr/>
      <dgm:t>
        <a:bodyPr/>
        <a:lstStyle/>
        <a:p>
          <a:endParaRPr lang="es-ES"/>
        </a:p>
      </dgm:t>
    </dgm:pt>
    <dgm:pt modelId="{D7B676E2-1F3E-4EE9-9540-3612417B1D8E}">
      <dgm:prSet custT="1"/>
      <dgm:spPr/>
      <dgm:t>
        <a:bodyPr/>
        <a:lstStyle/>
        <a:p>
          <a:r>
            <a:rPr lang="es-ES" sz="1400" dirty="0">
              <a:latin typeface="Arial" panose="020B0604020202020204" pitchFamily="34" charset="0"/>
              <a:cs typeface="Arial" panose="020B0604020202020204" pitchFamily="34" charset="0"/>
            </a:rPr>
            <a:t>b. Para el auxiliar técnico, el importe será de 15 euros hasta alcanzar el N1 y de otros 15 euros adicionales tras alcanzar el N1. Tras alcanzar el N2, este complemento dejará de abonarse.</a:t>
          </a:r>
        </a:p>
      </dgm:t>
    </dgm:pt>
    <dgm:pt modelId="{D2CD1352-86F8-4ED4-8779-6C476DA56DBA}" type="parTrans" cxnId="{948C5C1D-FECE-4F4A-BF4E-8994F0A008A7}">
      <dgm:prSet/>
      <dgm:spPr/>
      <dgm:t>
        <a:bodyPr/>
        <a:lstStyle/>
        <a:p>
          <a:endParaRPr lang="es-ES"/>
        </a:p>
      </dgm:t>
    </dgm:pt>
    <dgm:pt modelId="{A8E7E494-C519-4674-A895-9B39D3FFF578}" type="sibTrans" cxnId="{948C5C1D-FECE-4F4A-BF4E-8994F0A008A7}">
      <dgm:prSet/>
      <dgm:spPr/>
      <dgm:t>
        <a:bodyPr/>
        <a:lstStyle/>
        <a:p>
          <a:endParaRPr lang="es-ES"/>
        </a:p>
      </dgm:t>
    </dgm:pt>
    <dgm:pt modelId="{EEC9AFE1-10F9-4A97-BECB-8C5D4C91FF94}">
      <dgm:prSet custT="1"/>
      <dgm:spPr/>
      <dgm:t>
        <a:bodyPr/>
        <a:lstStyle/>
        <a:p>
          <a:r>
            <a:rPr lang="es-ES" sz="1400" dirty="0">
              <a:latin typeface="Arial" panose="020B0604020202020204" pitchFamily="34" charset="0"/>
              <a:cs typeface="Arial" panose="020B0604020202020204" pitchFamily="34" charset="0"/>
            </a:rPr>
            <a:t>c. Para el técnico, el importe será de 40 euros hasta alcanzar el N1. Tras alcanzar el N1, este complemento dejará de abonarse.</a:t>
          </a:r>
        </a:p>
      </dgm:t>
    </dgm:pt>
    <dgm:pt modelId="{0FFB0F21-AF73-4B23-9822-EFDC65D7BDC0}" type="parTrans" cxnId="{6CE8031F-A58F-4C26-8835-CCE8E7EF6E66}">
      <dgm:prSet/>
      <dgm:spPr/>
      <dgm:t>
        <a:bodyPr/>
        <a:lstStyle/>
        <a:p>
          <a:endParaRPr lang="es-ES"/>
        </a:p>
      </dgm:t>
    </dgm:pt>
    <dgm:pt modelId="{76C20707-2F36-4C8A-B3E1-F2417FBF47AA}" type="sibTrans" cxnId="{6CE8031F-A58F-4C26-8835-CCE8E7EF6E66}">
      <dgm:prSet/>
      <dgm:spPr/>
      <dgm:t>
        <a:bodyPr/>
        <a:lstStyle/>
        <a:p>
          <a:endParaRPr lang="es-ES"/>
        </a:p>
      </dgm:t>
    </dgm:pt>
    <dgm:pt modelId="{95A16619-2F28-4B03-8837-40AA26B8F30E}" type="pres">
      <dgm:prSet presAssocID="{C2CD18AE-F495-4786-82CC-9EE2A2B1F50B}" presName="theList" presStyleCnt="0">
        <dgm:presLayoutVars>
          <dgm:dir/>
          <dgm:animLvl val="lvl"/>
          <dgm:resizeHandles val="exact"/>
        </dgm:presLayoutVars>
      </dgm:prSet>
      <dgm:spPr/>
    </dgm:pt>
    <dgm:pt modelId="{573AE404-5566-42C4-BF89-ADEEE4B22E24}" type="pres">
      <dgm:prSet presAssocID="{365E4958-CB0C-48D4-AF5C-FA06A046C82C}" presName="compNode" presStyleCnt="0"/>
      <dgm:spPr/>
    </dgm:pt>
    <dgm:pt modelId="{60BB7C4E-27D5-461A-90F6-7FE77F78BDD3}" type="pres">
      <dgm:prSet presAssocID="{365E4958-CB0C-48D4-AF5C-FA06A046C82C}" presName="aNode" presStyleLbl="bgShp" presStyleIdx="0" presStyleCnt="3"/>
      <dgm:spPr/>
    </dgm:pt>
    <dgm:pt modelId="{8BC5D214-B4FE-4716-A229-9F70597A4B09}" type="pres">
      <dgm:prSet presAssocID="{365E4958-CB0C-48D4-AF5C-FA06A046C82C}" presName="textNode" presStyleLbl="bgShp" presStyleIdx="0" presStyleCnt="3"/>
      <dgm:spPr/>
    </dgm:pt>
    <dgm:pt modelId="{43A67E78-1A05-44EE-A2C0-8BE0871E1DFB}" type="pres">
      <dgm:prSet presAssocID="{365E4958-CB0C-48D4-AF5C-FA06A046C82C}" presName="compChildNode" presStyleCnt="0"/>
      <dgm:spPr/>
    </dgm:pt>
    <dgm:pt modelId="{59C5B570-D7DB-4361-A3F1-41A7BDC44794}" type="pres">
      <dgm:prSet presAssocID="{365E4958-CB0C-48D4-AF5C-FA06A046C82C}" presName="theInnerList" presStyleCnt="0"/>
      <dgm:spPr/>
    </dgm:pt>
    <dgm:pt modelId="{67AEEDB9-F2F5-4D20-A137-B4653CB765FA}" type="pres">
      <dgm:prSet presAssocID="{05167121-4D95-45EE-A7A5-A1EE055BFB5A}" presName="childNode" presStyleLbl="node1" presStyleIdx="0" presStyleCnt="4">
        <dgm:presLayoutVars>
          <dgm:bulletEnabled val="1"/>
        </dgm:presLayoutVars>
      </dgm:prSet>
      <dgm:spPr/>
    </dgm:pt>
    <dgm:pt modelId="{57460874-81A0-4147-8800-526B657BB862}" type="pres">
      <dgm:prSet presAssocID="{365E4958-CB0C-48D4-AF5C-FA06A046C82C}" presName="aSpace" presStyleCnt="0"/>
      <dgm:spPr/>
    </dgm:pt>
    <dgm:pt modelId="{077BCC03-69DD-4EDA-8390-21282775AD60}" type="pres">
      <dgm:prSet presAssocID="{3ACBAC79-0459-493F-BABC-10E3AE384B17}" presName="compNode" presStyleCnt="0"/>
      <dgm:spPr/>
    </dgm:pt>
    <dgm:pt modelId="{5CDC064B-1BB8-4C21-93FB-998A08552239}" type="pres">
      <dgm:prSet presAssocID="{3ACBAC79-0459-493F-BABC-10E3AE384B17}" presName="aNode" presStyleLbl="bgShp" presStyleIdx="1" presStyleCnt="3" custScaleX="61568"/>
      <dgm:spPr/>
    </dgm:pt>
    <dgm:pt modelId="{9D2CA469-4958-4FB6-9181-2B2209B79C71}" type="pres">
      <dgm:prSet presAssocID="{3ACBAC79-0459-493F-BABC-10E3AE384B17}" presName="textNode" presStyleLbl="bgShp" presStyleIdx="1" presStyleCnt="3"/>
      <dgm:spPr/>
    </dgm:pt>
    <dgm:pt modelId="{0410629D-CC4D-4657-8834-A01DF8280948}" type="pres">
      <dgm:prSet presAssocID="{3ACBAC79-0459-493F-BABC-10E3AE384B17}" presName="compChildNode" presStyleCnt="0"/>
      <dgm:spPr/>
    </dgm:pt>
    <dgm:pt modelId="{E4F663EC-D943-4413-AED7-2DC7B536F70A}" type="pres">
      <dgm:prSet presAssocID="{3ACBAC79-0459-493F-BABC-10E3AE384B17}" presName="theInnerList" presStyleCnt="0"/>
      <dgm:spPr/>
    </dgm:pt>
    <dgm:pt modelId="{C9F06A72-4899-4D0F-BCEF-D6E96A2C81FA}" type="pres">
      <dgm:prSet presAssocID="{3ACBAC79-0459-493F-BABC-10E3AE384B17}" presName="aSpace" presStyleCnt="0"/>
      <dgm:spPr/>
    </dgm:pt>
    <dgm:pt modelId="{0E932AA3-FDD6-439E-9B1E-247BB52C455D}" type="pres">
      <dgm:prSet presAssocID="{02832380-1E78-4EE8-876A-DDD96CBB4DCD}" presName="compNode" presStyleCnt="0"/>
      <dgm:spPr/>
    </dgm:pt>
    <dgm:pt modelId="{23FD2E52-9739-4197-917C-EAC6099F30DA}" type="pres">
      <dgm:prSet presAssocID="{02832380-1E78-4EE8-876A-DDD96CBB4DCD}" presName="aNode" presStyleLbl="bgShp" presStyleIdx="2" presStyleCnt="3" custScaleX="121908"/>
      <dgm:spPr/>
    </dgm:pt>
    <dgm:pt modelId="{4D9A7412-433A-4E30-80BF-6E03DBBC2A12}" type="pres">
      <dgm:prSet presAssocID="{02832380-1E78-4EE8-876A-DDD96CBB4DCD}" presName="textNode" presStyleLbl="bgShp" presStyleIdx="2" presStyleCnt="3"/>
      <dgm:spPr/>
    </dgm:pt>
    <dgm:pt modelId="{F2473AB8-9655-4E73-9D96-4537E87186D9}" type="pres">
      <dgm:prSet presAssocID="{02832380-1E78-4EE8-876A-DDD96CBB4DCD}" presName="compChildNode" presStyleCnt="0"/>
      <dgm:spPr/>
    </dgm:pt>
    <dgm:pt modelId="{608B9BA0-B527-4FB0-AF8F-5817337E9014}" type="pres">
      <dgm:prSet presAssocID="{02832380-1E78-4EE8-876A-DDD96CBB4DCD}" presName="theInnerList" presStyleCnt="0"/>
      <dgm:spPr/>
    </dgm:pt>
    <dgm:pt modelId="{B26DD493-EF62-40B8-B7FA-0B76EA5C68B1}" type="pres">
      <dgm:prSet presAssocID="{6E6358B2-0402-4985-8EDB-2D1F43B2CB14}" presName="childNode" presStyleLbl="node1" presStyleIdx="1" presStyleCnt="4" custScaleX="123000" custScaleY="172229" custLinFactY="-30772" custLinFactNeighborX="-1005" custLinFactNeighborY="-100000">
        <dgm:presLayoutVars>
          <dgm:bulletEnabled val="1"/>
        </dgm:presLayoutVars>
      </dgm:prSet>
      <dgm:spPr/>
    </dgm:pt>
    <dgm:pt modelId="{EFADC78C-010F-4530-8C7F-2937D58D6F64}" type="pres">
      <dgm:prSet presAssocID="{6E6358B2-0402-4985-8EDB-2D1F43B2CB14}" presName="aSpace2" presStyleCnt="0"/>
      <dgm:spPr/>
    </dgm:pt>
    <dgm:pt modelId="{6403AFAB-D1DC-4CC4-A982-C4B17A34EA30}" type="pres">
      <dgm:prSet presAssocID="{D7B676E2-1F3E-4EE9-9540-3612417B1D8E}" presName="childNode" presStyleLbl="node1" presStyleIdx="2" presStyleCnt="4" custScaleX="121660" custScaleY="274195" custLinFactY="-19084" custLinFactNeighborY="-100000">
        <dgm:presLayoutVars>
          <dgm:bulletEnabled val="1"/>
        </dgm:presLayoutVars>
      </dgm:prSet>
      <dgm:spPr/>
    </dgm:pt>
    <dgm:pt modelId="{BA9F6100-021D-47D1-8382-463723E1145B}" type="pres">
      <dgm:prSet presAssocID="{D7B676E2-1F3E-4EE9-9540-3612417B1D8E}" presName="aSpace2" presStyleCnt="0"/>
      <dgm:spPr/>
    </dgm:pt>
    <dgm:pt modelId="{EAC19C28-C750-4153-B9D5-83E1EB4DEBBF}" type="pres">
      <dgm:prSet presAssocID="{EEC9AFE1-10F9-4A97-BECB-8C5D4C91FF94}" presName="childNode" presStyleLbl="node1" presStyleIdx="3" presStyleCnt="4" custScaleX="121660" custScaleY="170547">
        <dgm:presLayoutVars>
          <dgm:bulletEnabled val="1"/>
        </dgm:presLayoutVars>
      </dgm:prSet>
      <dgm:spPr/>
    </dgm:pt>
  </dgm:ptLst>
  <dgm:cxnLst>
    <dgm:cxn modelId="{28E4A203-6C79-49EA-847D-606D2DCF8F25}" type="presOf" srcId="{02832380-1E78-4EE8-876A-DDD96CBB4DCD}" destId="{4D9A7412-433A-4E30-80BF-6E03DBBC2A12}" srcOrd="1" destOrd="0" presId="urn:microsoft.com/office/officeart/2005/8/layout/lProcess2"/>
    <dgm:cxn modelId="{6737C31B-269C-40AA-BC3C-5E713FF2C6B8}" type="presOf" srcId="{6E6358B2-0402-4985-8EDB-2D1F43B2CB14}" destId="{B26DD493-EF62-40B8-B7FA-0B76EA5C68B1}" srcOrd="0" destOrd="0" presId="urn:microsoft.com/office/officeart/2005/8/layout/lProcess2"/>
    <dgm:cxn modelId="{948C5C1D-FECE-4F4A-BF4E-8994F0A008A7}" srcId="{02832380-1E78-4EE8-876A-DDD96CBB4DCD}" destId="{D7B676E2-1F3E-4EE9-9540-3612417B1D8E}" srcOrd="1" destOrd="0" parTransId="{D2CD1352-86F8-4ED4-8779-6C476DA56DBA}" sibTransId="{A8E7E494-C519-4674-A895-9B39D3FFF578}"/>
    <dgm:cxn modelId="{6CE8031F-A58F-4C26-8835-CCE8E7EF6E66}" srcId="{02832380-1E78-4EE8-876A-DDD96CBB4DCD}" destId="{EEC9AFE1-10F9-4A97-BECB-8C5D4C91FF94}" srcOrd="2" destOrd="0" parTransId="{0FFB0F21-AF73-4B23-9822-EFDC65D7BDC0}" sibTransId="{76C20707-2F36-4C8A-B3E1-F2417FBF47AA}"/>
    <dgm:cxn modelId="{AC2F9734-7049-40C1-AAC7-694318961783}" srcId="{365E4958-CB0C-48D4-AF5C-FA06A046C82C}" destId="{05167121-4D95-45EE-A7A5-A1EE055BFB5A}" srcOrd="0" destOrd="0" parTransId="{D90F794E-33A9-4F1C-BFCC-692FF15674D8}" sibTransId="{7C3C5445-E944-4F15-907D-E97CC24E7F32}"/>
    <dgm:cxn modelId="{1FCCDF79-A4DE-47B9-8086-6694D254A538}" srcId="{C2CD18AE-F495-4786-82CC-9EE2A2B1F50B}" destId="{02832380-1E78-4EE8-876A-DDD96CBB4DCD}" srcOrd="2" destOrd="0" parTransId="{16FAF3EA-2F4E-4321-9F66-712ADC4F58D5}" sibTransId="{82DE196F-5A69-4784-AC78-41FC9EFFAD28}"/>
    <dgm:cxn modelId="{9F13A68C-7163-408E-A9FE-0F9259961137}" type="presOf" srcId="{365E4958-CB0C-48D4-AF5C-FA06A046C82C}" destId="{60BB7C4E-27D5-461A-90F6-7FE77F78BDD3}" srcOrd="0" destOrd="0" presId="urn:microsoft.com/office/officeart/2005/8/layout/lProcess2"/>
    <dgm:cxn modelId="{EE24ED8F-7EC2-4160-948C-100032F428E5}" srcId="{02832380-1E78-4EE8-876A-DDD96CBB4DCD}" destId="{6E6358B2-0402-4985-8EDB-2D1F43B2CB14}" srcOrd="0" destOrd="0" parTransId="{D6DD7E00-D241-49CA-8158-648AE1590673}" sibTransId="{CE2EA93E-235B-48E0-B273-803C04CA93E8}"/>
    <dgm:cxn modelId="{2BB6F09A-F40E-4E1E-9F11-DE2781852802}" type="presOf" srcId="{EEC9AFE1-10F9-4A97-BECB-8C5D4C91FF94}" destId="{EAC19C28-C750-4153-B9D5-83E1EB4DEBBF}" srcOrd="0" destOrd="0" presId="urn:microsoft.com/office/officeart/2005/8/layout/lProcess2"/>
    <dgm:cxn modelId="{F11DEFA0-05B0-4DC3-95D4-81292D99795B}" type="presOf" srcId="{05167121-4D95-45EE-A7A5-A1EE055BFB5A}" destId="{67AEEDB9-F2F5-4D20-A137-B4653CB765FA}" srcOrd="0" destOrd="0" presId="urn:microsoft.com/office/officeart/2005/8/layout/lProcess2"/>
    <dgm:cxn modelId="{7AD3F1BE-C4F8-48AE-8AD9-9DB600F00D32}" type="presOf" srcId="{3ACBAC79-0459-493F-BABC-10E3AE384B17}" destId="{5CDC064B-1BB8-4C21-93FB-998A08552239}" srcOrd="0" destOrd="0" presId="urn:microsoft.com/office/officeart/2005/8/layout/lProcess2"/>
    <dgm:cxn modelId="{B24731D4-C15B-42BB-BBC6-3FEB147890C2}" srcId="{C2CD18AE-F495-4786-82CC-9EE2A2B1F50B}" destId="{365E4958-CB0C-48D4-AF5C-FA06A046C82C}" srcOrd="0" destOrd="0" parTransId="{1677C6A1-128B-4E9F-A418-90861D457409}" sibTransId="{783CECBD-E43C-4715-A41D-FCACA5B90755}"/>
    <dgm:cxn modelId="{9E9FB5DC-F0B6-4444-9D98-1DAC54A641E5}" type="presOf" srcId="{02832380-1E78-4EE8-876A-DDD96CBB4DCD}" destId="{23FD2E52-9739-4197-917C-EAC6099F30DA}" srcOrd="0" destOrd="0" presId="urn:microsoft.com/office/officeart/2005/8/layout/lProcess2"/>
    <dgm:cxn modelId="{398F0FDF-8F7D-4EC7-BA85-2E187A2E2118}" type="presOf" srcId="{365E4958-CB0C-48D4-AF5C-FA06A046C82C}" destId="{8BC5D214-B4FE-4716-A229-9F70597A4B09}" srcOrd="1" destOrd="0" presId="urn:microsoft.com/office/officeart/2005/8/layout/lProcess2"/>
    <dgm:cxn modelId="{28D0EAE1-A9A7-411A-9659-B2D68820227B}" type="presOf" srcId="{D7B676E2-1F3E-4EE9-9540-3612417B1D8E}" destId="{6403AFAB-D1DC-4CC4-A982-C4B17A34EA30}" srcOrd="0" destOrd="0" presId="urn:microsoft.com/office/officeart/2005/8/layout/lProcess2"/>
    <dgm:cxn modelId="{D2E1F1E1-C7DC-4E38-B6BC-9D07B387049F}" type="presOf" srcId="{3ACBAC79-0459-493F-BABC-10E3AE384B17}" destId="{9D2CA469-4958-4FB6-9181-2B2209B79C71}" srcOrd="1" destOrd="0" presId="urn:microsoft.com/office/officeart/2005/8/layout/lProcess2"/>
    <dgm:cxn modelId="{5B55F6F2-132E-40E3-AC66-DC248D6A0F56}" type="presOf" srcId="{C2CD18AE-F495-4786-82CC-9EE2A2B1F50B}" destId="{95A16619-2F28-4B03-8837-40AA26B8F30E}" srcOrd="0" destOrd="0" presId="urn:microsoft.com/office/officeart/2005/8/layout/lProcess2"/>
    <dgm:cxn modelId="{9C3162FC-C740-45D3-B698-DD85FB050E1D}" srcId="{C2CD18AE-F495-4786-82CC-9EE2A2B1F50B}" destId="{3ACBAC79-0459-493F-BABC-10E3AE384B17}" srcOrd="1" destOrd="0" parTransId="{0128D95D-FA34-497D-909A-DFCD6BF0E8B0}" sibTransId="{85E024F7-5DEB-4A3B-ABB9-3427FD0F55B9}"/>
    <dgm:cxn modelId="{5944F2F8-48EB-48FF-A5FE-03335613544D}" type="presParOf" srcId="{95A16619-2F28-4B03-8837-40AA26B8F30E}" destId="{573AE404-5566-42C4-BF89-ADEEE4B22E24}" srcOrd="0" destOrd="0" presId="urn:microsoft.com/office/officeart/2005/8/layout/lProcess2"/>
    <dgm:cxn modelId="{4696B2ED-4CB4-4731-856F-DA6E2B9F3CCA}" type="presParOf" srcId="{573AE404-5566-42C4-BF89-ADEEE4B22E24}" destId="{60BB7C4E-27D5-461A-90F6-7FE77F78BDD3}" srcOrd="0" destOrd="0" presId="urn:microsoft.com/office/officeart/2005/8/layout/lProcess2"/>
    <dgm:cxn modelId="{69C95294-EB7A-47A8-B5E1-AB5A86C32757}" type="presParOf" srcId="{573AE404-5566-42C4-BF89-ADEEE4B22E24}" destId="{8BC5D214-B4FE-4716-A229-9F70597A4B09}" srcOrd="1" destOrd="0" presId="urn:microsoft.com/office/officeart/2005/8/layout/lProcess2"/>
    <dgm:cxn modelId="{7EED0D11-2A36-46F8-830E-8012E739D81D}" type="presParOf" srcId="{573AE404-5566-42C4-BF89-ADEEE4B22E24}" destId="{43A67E78-1A05-44EE-A2C0-8BE0871E1DFB}" srcOrd="2" destOrd="0" presId="urn:microsoft.com/office/officeart/2005/8/layout/lProcess2"/>
    <dgm:cxn modelId="{F7E4EF16-744A-4F05-A97D-14C073492127}" type="presParOf" srcId="{43A67E78-1A05-44EE-A2C0-8BE0871E1DFB}" destId="{59C5B570-D7DB-4361-A3F1-41A7BDC44794}" srcOrd="0" destOrd="0" presId="urn:microsoft.com/office/officeart/2005/8/layout/lProcess2"/>
    <dgm:cxn modelId="{76594ADF-C573-4090-BECF-7AF779752952}" type="presParOf" srcId="{59C5B570-D7DB-4361-A3F1-41A7BDC44794}" destId="{67AEEDB9-F2F5-4D20-A137-B4653CB765FA}" srcOrd="0" destOrd="0" presId="urn:microsoft.com/office/officeart/2005/8/layout/lProcess2"/>
    <dgm:cxn modelId="{B44BF8B2-12A3-4EB7-B7EB-DA38741B4AD3}" type="presParOf" srcId="{95A16619-2F28-4B03-8837-40AA26B8F30E}" destId="{57460874-81A0-4147-8800-526B657BB862}" srcOrd="1" destOrd="0" presId="urn:microsoft.com/office/officeart/2005/8/layout/lProcess2"/>
    <dgm:cxn modelId="{5F6E15BB-F09E-49D0-B04A-81F49531A0A2}" type="presParOf" srcId="{95A16619-2F28-4B03-8837-40AA26B8F30E}" destId="{077BCC03-69DD-4EDA-8390-21282775AD60}" srcOrd="2" destOrd="0" presId="urn:microsoft.com/office/officeart/2005/8/layout/lProcess2"/>
    <dgm:cxn modelId="{0B69563B-AD93-4287-B956-5B612DF00DD1}" type="presParOf" srcId="{077BCC03-69DD-4EDA-8390-21282775AD60}" destId="{5CDC064B-1BB8-4C21-93FB-998A08552239}" srcOrd="0" destOrd="0" presId="urn:microsoft.com/office/officeart/2005/8/layout/lProcess2"/>
    <dgm:cxn modelId="{019D2D0C-672F-429D-B935-449E495CCEC9}" type="presParOf" srcId="{077BCC03-69DD-4EDA-8390-21282775AD60}" destId="{9D2CA469-4958-4FB6-9181-2B2209B79C71}" srcOrd="1" destOrd="0" presId="urn:microsoft.com/office/officeart/2005/8/layout/lProcess2"/>
    <dgm:cxn modelId="{9108223E-1D3E-41AE-94DA-8E0DC59CF076}" type="presParOf" srcId="{077BCC03-69DD-4EDA-8390-21282775AD60}" destId="{0410629D-CC4D-4657-8834-A01DF8280948}" srcOrd="2" destOrd="0" presId="urn:microsoft.com/office/officeart/2005/8/layout/lProcess2"/>
    <dgm:cxn modelId="{DCBC7D7B-6042-42DE-95A3-5BE2566F42DC}" type="presParOf" srcId="{0410629D-CC4D-4657-8834-A01DF8280948}" destId="{E4F663EC-D943-4413-AED7-2DC7B536F70A}" srcOrd="0" destOrd="0" presId="urn:microsoft.com/office/officeart/2005/8/layout/lProcess2"/>
    <dgm:cxn modelId="{4E0767F3-1EFD-433A-92BE-76D419AD6A3B}" type="presParOf" srcId="{95A16619-2F28-4B03-8837-40AA26B8F30E}" destId="{C9F06A72-4899-4D0F-BCEF-D6E96A2C81FA}" srcOrd="3" destOrd="0" presId="urn:microsoft.com/office/officeart/2005/8/layout/lProcess2"/>
    <dgm:cxn modelId="{577A36DC-C014-40DF-8BFB-BCEAD6D3657D}" type="presParOf" srcId="{95A16619-2F28-4B03-8837-40AA26B8F30E}" destId="{0E932AA3-FDD6-439E-9B1E-247BB52C455D}" srcOrd="4" destOrd="0" presId="urn:microsoft.com/office/officeart/2005/8/layout/lProcess2"/>
    <dgm:cxn modelId="{CA75DDD7-5CC2-44BA-8B06-70768FB052DB}" type="presParOf" srcId="{0E932AA3-FDD6-439E-9B1E-247BB52C455D}" destId="{23FD2E52-9739-4197-917C-EAC6099F30DA}" srcOrd="0" destOrd="0" presId="urn:microsoft.com/office/officeart/2005/8/layout/lProcess2"/>
    <dgm:cxn modelId="{7876F13C-C317-44D7-AD0C-6E1DEF811C47}" type="presParOf" srcId="{0E932AA3-FDD6-439E-9B1E-247BB52C455D}" destId="{4D9A7412-433A-4E30-80BF-6E03DBBC2A12}" srcOrd="1" destOrd="0" presId="urn:microsoft.com/office/officeart/2005/8/layout/lProcess2"/>
    <dgm:cxn modelId="{16834E81-D625-4AFE-9382-4F1758662466}" type="presParOf" srcId="{0E932AA3-FDD6-439E-9B1E-247BB52C455D}" destId="{F2473AB8-9655-4E73-9D96-4537E87186D9}" srcOrd="2" destOrd="0" presId="urn:microsoft.com/office/officeart/2005/8/layout/lProcess2"/>
    <dgm:cxn modelId="{FBD00B5B-3DDF-441C-B489-944493861893}" type="presParOf" srcId="{F2473AB8-9655-4E73-9D96-4537E87186D9}" destId="{608B9BA0-B527-4FB0-AF8F-5817337E9014}" srcOrd="0" destOrd="0" presId="urn:microsoft.com/office/officeart/2005/8/layout/lProcess2"/>
    <dgm:cxn modelId="{59D4C9F8-21DA-4FC4-8634-B3190DE16C44}" type="presParOf" srcId="{608B9BA0-B527-4FB0-AF8F-5817337E9014}" destId="{B26DD493-EF62-40B8-B7FA-0B76EA5C68B1}" srcOrd="0" destOrd="0" presId="urn:microsoft.com/office/officeart/2005/8/layout/lProcess2"/>
    <dgm:cxn modelId="{31B33D63-D951-432E-A6B1-B5BC69693ACC}" type="presParOf" srcId="{608B9BA0-B527-4FB0-AF8F-5817337E9014}" destId="{EFADC78C-010F-4530-8C7F-2937D58D6F64}" srcOrd="1" destOrd="0" presId="urn:microsoft.com/office/officeart/2005/8/layout/lProcess2"/>
    <dgm:cxn modelId="{695105FF-377C-4B86-8CEB-F5D58EFD69B8}" type="presParOf" srcId="{608B9BA0-B527-4FB0-AF8F-5817337E9014}" destId="{6403AFAB-D1DC-4CC4-A982-C4B17A34EA30}" srcOrd="2" destOrd="0" presId="urn:microsoft.com/office/officeart/2005/8/layout/lProcess2"/>
    <dgm:cxn modelId="{460CA6B6-1837-4ADF-A94B-D881298E0450}" type="presParOf" srcId="{608B9BA0-B527-4FB0-AF8F-5817337E9014}" destId="{BA9F6100-021D-47D1-8382-463723E1145B}" srcOrd="3" destOrd="0" presId="urn:microsoft.com/office/officeart/2005/8/layout/lProcess2"/>
    <dgm:cxn modelId="{39225D61-E38C-498A-AC1F-35323F2FDB1D}" type="presParOf" srcId="{608B9BA0-B527-4FB0-AF8F-5817337E9014}" destId="{EAC19C28-C750-4153-B9D5-83E1EB4DEBBF}"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72BE6FBC-30D2-4754-B211-6087CB737C84}">
      <dgm:prSet custT="1"/>
      <dgm:spPr/>
      <dgm:t>
        <a:bodyPr/>
        <a:lstStyle/>
        <a:p>
          <a:r>
            <a:rPr lang="es-ES" sz="1800" dirty="0">
              <a:latin typeface="Arial" panose="020B0604020202020204" pitchFamily="34" charset="0"/>
              <a:cs typeface="Arial" panose="020B0604020202020204" pitchFamily="34" charset="0"/>
            </a:rPr>
            <a:t>A partir del 1 de enero de 2028 la actualización salarial de cada año, salvo que las partes adopten otro acuerdo en los dos primeros meses de cada año, será el resultado de aplicar el IPC del año anterior a los salarios base de cada momento, con las siguientes limitaciones:</a:t>
          </a:r>
        </a:p>
      </dgm:t>
    </dgm:pt>
    <dgm:pt modelId="{72934899-5FA3-4278-9C15-EB27676BCE4D}" type="parTrans" cxnId="{05E383EE-4C2C-4A2A-8E5B-A17E5014D147}">
      <dgm:prSet/>
      <dgm:spPr/>
      <dgm:t>
        <a:bodyPr/>
        <a:lstStyle/>
        <a:p>
          <a:endParaRPr lang="es-ES"/>
        </a:p>
      </dgm:t>
    </dgm:pt>
    <dgm:pt modelId="{215EEE0B-1B5E-4110-AFBE-EA77D9FBE17A}" type="sibTrans" cxnId="{05E383EE-4C2C-4A2A-8E5B-A17E5014D147}">
      <dgm:prSet/>
      <dgm:spPr/>
      <dgm:t>
        <a:bodyPr/>
        <a:lstStyle/>
        <a:p>
          <a:endParaRPr lang="es-ES"/>
        </a:p>
      </dgm:t>
    </dgm:pt>
    <dgm:pt modelId="{94AAD3D9-0B32-4F2C-9399-7A097EA26C54}">
      <dgm:prSet custT="1"/>
      <dgm:spPr/>
      <dgm:t>
        <a:bodyPr/>
        <a:lstStyle/>
        <a:p>
          <a:r>
            <a:rPr lang="es-ES" sz="1800" dirty="0">
              <a:latin typeface="Arial" panose="020B0604020202020204" pitchFamily="34" charset="0"/>
              <a:cs typeface="Arial" panose="020B0604020202020204" pitchFamily="34" charset="0"/>
            </a:rPr>
            <a:t>a) Si el IPC del año anterior resultase inferior al 1,5%, se garantiza un incremento mínimo del 1,5%</a:t>
          </a:r>
        </a:p>
      </dgm:t>
    </dgm:pt>
    <dgm:pt modelId="{55F80001-E949-440E-9AE3-A98575363CDB}" type="parTrans" cxnId="{05684DF0-7A6A-49F6-AA76-685C3C4530BF}">
      <dgm:prSet/>
      <dgm:spPr/>
      <dgm:t>
        <a:bodyPr/>
        <a:lstStyle/>
        <a:p>
          <a:endParaRPr lang="es-ES"/>
        </a:p>
      </dgm:t>
    </dgm:pt>
    <dgm:pt modelId="{E2FC984B-5B6A-4C07-A5A0-D330C3692FAD}" type="sibTrans" cxnId="{05684DF0-7A6A-49F6-AA76-685C3C4530BF}">
      <dgm:prSet/>
      <dgm:spPr/>
      <dgm:t>
        <a:bodyPr/>
        <a:lstStyle/>
        <a:p>
          <a:endParaRPr lang="es-ES"/>
        </a:p>
      </dgm:t>
    </dgm:pt>
    <dgm:pt modelId="{9015B415-F316-4B9A-AE15-92DC725E760D}">
      <dgm:prSet custT="1"/>
      <dgm:spPr/>
      <dgm:t>
        <a:bodyPr/>
        <a:lstStyle/>
        <a:p>
          <a:r>
            <a:rPr lang="es-ES" sz="1800" dirty="0">
              <a:latin typeface="Arial" panose="020B0604020202020204" pitchFamily="34" charset="0"/>
              <a:cs typeface="Arial" panose="020B0604020202020204" pitchFamily="34" charset="0"/>
            </a:rPr>
            <a:t>b) Si el IPC del año anterior resultase superior al 4%, se aplicará un incremento del 4%.</a:t>
          </a:r>
        </a:p>
      </dgm:t>
    </dgm:pt>
    <dgm:pt modelId="{91650F11-2FCB-4EB3-8FB0-D6DABE6D48C6}" type="parTrans" cxnId="{24FAE215-7BE5-4FCB-B0F6-EAF47167D9FB}">
      <dgm:prSet/>
      <dgm:spPr/>
      <dgm:t>
        <a:bodyPr/>
        <a:lstStyle/>
        <a:p>
          <a:endParaRPr lang="es-ES"/>
        </a:p>
      </dgm:t>
    </dgm:pt>
    <dgm:pt modelId="{A440B7C0-CCC5-424B-9A41-DBC94A3A912F}" type="sibTrans" cxnId="{24FAE215-7BE5-4FCB-B0F6-EAF47167D9FB}">
      <dgm:prSet/>
      <dgm:spPr/>
      <dgm:t>
        <a:bodyPr/>
        <a:lstStyle/>
        <a:p>
          <a:endParaRPr lang="es-ES"/>
        </a:p>
      </dgm:t>
    </dgm:pt>
    <dgm:pt modelId="{D1FEFC99-EE98-4936-B6FB-E5EB15F23809}">
      <dgm:prSet custT="1"/>
      <dgm:spPr/>
      <dgm:t>
        <a:bodyPr/>
        <a:lstStyle/>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endParaRPr lang="es-ES" sz="1800" dirty="0">
            <a:latin typeface="Arial" panose="020B0604020202020204" pitchFamily="34" charset="0"/>
            <a:cs typeface="Arial" panose="020B0604020202020204" pitchFamily="34" charset="0"/>
          </a:endParaRPr>
        </a:p>
        <a:p>
          <a:r>
            <a:rPr lang="es-ES" sz="1800" dirty="0">
              <a:latin typeface="Arial" panose="020B0604020202020204" pitchFamily="34" charset="0"/>
              <a:cs typeface="Arial" panose="020B0604020202020204" pitchFamily="34" charset="0"/>
            </a:rPr>
            <a:t>Tercer Nivel de desarrollo y capacitación profesional (N3), a partir del 1 de enero de 2028: la cuantía será del 2,75% del salario base. Es necesario llevar </a:t>
          </a:r>
          <a:r>
            <a:rPr lang="es-ES"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o más años</a:t>
          </a:r>
          <a:r>
            <a:rPr lang="es-E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percibiendo el nivel de desarrollo N2 y haber realizado la formación prevista por la empresa</a:t>
          </a:r>
          <a:endParaRPr lang="es-ES" sz="1800" dirty="0">
            <a:latin typeface="Arial" panose="020B0604020202020204" pitchFamily="34" charset="0"/>
            <a:cs typeface="Arial" panose="020B0604020202020204" pitchFamily="34" charset="0"/>
          </a:endParaRPr>
        </a:p>
      </dgm:t>
    </dgm:pt>
    <dgm:pt modelId="{0F2208DA-DA6E-4E8B-810A-BC0B8B0A0012}" type="parTrans" cxnId="{16B0C9DB-8408-4B20-8A42-228A0B876538}">
      <dgm:prSet/>
      <dgm:spPr/>
      <dgm:t>
        <a:bodyPr/>
        <a:lstStyle/>
        <a:p>
          <a:endParaRPr lang="es-ES"/>
        </a:p>
      </dgm:t>
    </dgm:pt>
    <dgm:pt modelId="{E3CCCFE7-CDD3-4406-BE0C-6E5D7F44E959}" type="sibTrans" cxnId="{16B0C9DB-8408-4B20-8A42-228A0B876538}">
      <dgm:prSet/>
      <dgm:spPr/>
      <dgm:t>
        <a:bodyPr/>
        <a:lstStyle/>
        <a:p>
          <a:endParaRPr lang="es-ES"/>
        </a:p>
      </dgm:t>
    </dgm:pt>
    <dgm:pt modelId="{95A16619-2F28-4B03-8837-40AA26B8F30E}" type="pres">
      <dgm:prSet presAssocID="{C2CD18AE-F495-4786-82CC-9EE2A2B1F50B}" presName="theList" presStyleCnt="0">
        <dgm:presLayoutVars>
          <dgm:dir/>
          <dgm:animLvl val="lvl"/>
          <dgm:resizeHandles val="exact"/>
        </dgm:presLayoutVars>
      </dgm:prSet>
      <dgm:spPr/>
    </dgm:pt>
    <dgm:pt modelId="{6DF0C88C-550B-46AC-8E39-0E8C962D3E2B}" type="pres">
      <dgm:prSet presAssocID="{72BE6FBC-30D2-4754-B211-6087CB737C84}" presName="compNode" presStyleCnt="0"/>
      <dgm:spPr/>
    </dgm:pt>
    <dgm:pt modelId="{2CB7FD41-65CF-47A9-8609-6BA94C7020DA}" type="pres">
      <dgm:prSet presAssocID="{72BE6FBC-30D2-4754-B211-6087CB737C84}" presName="aNode" presStyleLbl="bgShp" presStyleIdx="0" presStyleCnt="2"/>
      <dgm:spPr/>
    </dgm:pt>
    <dgm:pt modelId="{44F5F0AF-2A8B-4B06-925B-8A2C0B4F6B30}" type="pres">
      <dgm:prSet presAssocID="{72BE6FBC-30D2-4754-B211-6087CB737C84}" presName="textNode" presStyleLbl="bgShp" presStyleIdx="0" presStyleCnt="2"/>
      <dgm:spPr/>
    </dgm:pt>
    <dgm:pt modelId="{4CFBC9A8-1E31-4BF3-AA24-36EC27618F71}" type="pres">
      <dgm:prSet presAssocID="{72BE6FBC-30D2-4754-B211-6087CB737C84}" presName="compChildNode" presStyleCnt="0"/>
      <dgm:spPr/>
    </dgm:pt>
    <dgm:pt modelId="{DAC3DBAE-46AB-4966-9E35-321B36A078AB}" type="pres">
      <dgm:prSet presAssocID="{72BE6FBC-30D2-4754-B211-6087CB737C84}" presName="theInnerList" presStyleCnt="0"/>
      <dgm:spPr/>
    </dgm:pt>
    <dgm:pt modelId="{CE9EB758-E526-4C8D-8C6F-96F0655423C6}" type="pres">
      <dgm:prSet presAssocID="{94AAD3D9-0B32-4F2C-9399-7A097EA26C54}" presName="childNode" presStyleLbl="node1" presStyleIdx="0" presStyleCnt="2">
        <dgm:presLayoutVars>
          <dgm:bulletEnabled val="1"/>
        </dgm:presLayoutVars>
      </dgm:prSet>
      <dgm:spPr/>
    </dgm:pt>
    <dgm:pt modelId="{4AA95F57-0FBA-4136-A046-6768E72FF368}" type="pres">
      <dgm:prSet presAssocID="{94AAD3D9-0B32-4F2C-9399-7A097EA26C54}" presName="aSpace2" presStyleCnt="0"/>
      <dgm:spPr/>
    </dgm:pt>
    <dgm:pt modelId="{B0CE094C-A39A-4AA7-AF0A-01A37AE3BA87}" type="pres">
      <dgm:prSet presAssocID="{9015B415-F316-4B9A-AE15-92DC725E760D}" presName="childNode" presStyleLbl="node1" presStyleIdx="1" presStyleCnt="2">
        <dgm:presLayoutVars>
          <dgm:bulletEnabled val="1"/>
        </dgm:presLayoutVars>
      </dgm:prSet>
      <dgm:spPr/>
    </dgm:pt>
    <dgm:pt modelId="{F6F4DD1F-EE60-4246-8588-769BD97F1F64}" type="pres">
      <dgm:prSet presAssocID="{72BE6FBC-30D2-4754-B211-6087CB737C84}" presName="aSpace" presStyleCnt="0"/>
      <dgm:spPr/>
    </dgm:pt>
    <dgm:pt modelId="{B6D40CFC-62CA-4B25-930B-1991B71F6558}" type="pres">
      <dgm:prSet presAssocID="{D1FEFC99-EE98-4936-B6FB-E5EB15F23809}" presName="compNode" presStyleCnt="0"/>
      <dgm:spPr/>
    </dgm:pt>
    <dgm:pt modelId="{10C5C480-93EF-4188-83FE-DD2C9D8CA398}" type="pres">
      <dgm:prSet presAssocID="{D1FEFC99-EE98-4936-B6FB-E5EB15F23809}" presName="aNode" presStyleLbl="bgShp" presStyleIdx="1" presStyleCnt="2" custScaleX="48586"/>
      <dgm:spPr/>
    </dgm:pt>
    <dgm:pt modelId="{5F3D91F7-27F1-463D-9754-1B6D015034B9}" type="pres">
      <dgm:prSet presAssocID="{D1FEFC99-EE98-4936-B6FB-E5EB15F23809}" presName="textNode" presStyleLbl="bgShp" presStyleIdx="1" presStyleCnt="2"/>
      <dgm:spPr/>
    </dgm:pt>
    <dgm:pt modelId="{2D6B2586-11D6-4518-8BE9-D50DEBDCB64E}" type="pres">
      <dgm:prSet presAssocID="{D1FEFC99-EE98-4936-B6FB-E5EB15F23809}" presName="compChildNode" presStyleCnt="0"/>
      <dgm:spPr/>
    </dgm:pt>
    <dgm:pt modelId="{9A27BA77-D3F3-4196-B62C-BD00EB6E5C53}" type="pres">
      <dgm:prSet presAssocID="{D1FEFC99-EE98-4936-B6FB-E5EB15F23809}" presName="theInnerList" presStyleCnt="0"/>
      <dgm:spPr/>
    </dgm:pt>
  </dgm:ptLst>
  <dgm:cxnLst>
    <dgm:cxn modelId="{24FAE215-7BE5-4FCB-B0F6-EAF47167D9FB}" srcId="{72BE6FBC-30D2-4754-B211-6087CB737C84}" destId="{9015B415-F316-4B9A-AE15-92DC725E760D}" srcOrd="1" destOrd="0" parTransId="{91650F11-2FCB-4EB3-8FB0-D6DABE6D48C6}" sibTransId="{A440B7C0-CCC5-424B-9A41-DBC94A3A912F}"/>
    <dgm:cxn modelId="{BC88751C-1EF4-4A0F-94FD-882543D3E942}" type="presOf" srcId="{D1FEFC99-EE98-4936-B6FB-E5EB15F23809}" destId="{10C5C480-93EF-4188-83FE-DD2C9D8CA398}" srcOrd="0" destOrd="0" presId="urn:microsoft.com/office/officeart/2005/8/layout/lProcess2"/>
    <dgm:cxn modelId="{3F33FF32-14EC-4B06-B67E-087432EFAA54}" type="presOf" srcId="{9015B415-F316-4B9A-AE15-92DC725E760D}" destId="{B0CE094C-A39A-4AA7-AF0A-01A37AE3BA87}" srcOrd="0" destOrd="0" presId="urn:microsoft.com/office/officeart/2005/8/layout/lProcess2"/>
    <dgm:cxn modelId="{B02C4035-B190-42EF-8DE4-31D9AE908A99}" type="presOf" srcId="{72BE6FBC-30D2-4754-B211-6087CB737C84}" destId="{44F5F0AF-2A8B-4B06-925B-8A2C0B4F6B30}" srcOrd="1" destOrd="0" presId="urn:microsoft.com/office/officeart/2005/8/layout/lProcess2"/>
    <dgm:cxn modelId="{A9446AAB-57A2-4506-A441-1F9AD498212E}" type="presOf" srcId="{D1FEFC99-EE98-4936-B6FB-E5EB15F23809}" destId="{5F3D91F7-27F1-463D-9754-1B6D015034B9}" srcOrd="1" destOrd="0" presId="urn:microsoft.com/office/officeart/2005/8/layout/lProcess2"/>
    <dgm:cxn modelId="{E170B7AB-0D36-4060-B435-A5F93AD166CD}" type="presOf" srcId="{72BE6FBC-30D2-4754-B211-6087CB737C84}" destId="{2CB7FD41-65CF-47A9-8609-6BA94C7020DA}" srcOrd="0" destOrd="0" presId="urn:microsoft.com/office/officeart/2005/8/layout/lProcess2"/>
    <dgm:cxn modelId="{266593B4-6708-4AC3-AD9A-71C15CB461BE}" type="presOf" srcId="{94AAD3D9-0B32-4F2C-9399-7A097EA26C54}" destId="{CE9EB758-E526-4C8D-8C6F-96F0655423C6}" srcOrd="0" destOrd="0" presId="urn:microsoft.com/office/officeart/2005/8/layout/lProcess2"/>
    <dgm:cxn modelId="{16B0C9DB-8408-4B20-8A42-228A0B876538}" srcId="{C2CD18AE-F495-4786-82CC-9EE2A2B1F50B}" destId="{D1FEFC99-EE98-4936-B6FB-E5EB15F23809}" srcOrd="1" destOrd="0" parTransId="{0F2208DA-DA6E-4E8B-810A-BC0B8B0A0012}" sibTransId="{E3CCCFE7-CDD3-4406-BE0C-6E5D7F44E959}"/>
    <dgm:cxn modelId="{05E383EE-4C2C-4A2A-8E5B-A17E5014D147}" srcId="{C2CD18AE-F495-4786-82CC-9EE2A2B1F50B}" destId="{72BE6FBC-30D2-4754-B211-6087CB737C84}" srcOrd="0" destOrd="0" parTransId="{72934899-5FA3-4278-9C15-EB27676BCE4D}" sibTransId="{215EEE0B-1B5E-4110-AFBE-EA77D9FBE17A}"/>
    <dgm:cxn modelId="{05684DF0-7A6A-49F6-AA76-685C3C4530BF}" srcId="{72BE6FBC-30D2-4754-B211-6087CB737C84}" destId="{94AAD3D9-0B32-4F2C-9399-7A097EA26C54}" srcOrd="0" destOrd="0" parTransId="{55F80001-E949-440E-9AE3-A98575363CDB}" sibTransId="{E2FC984B-5B6A-4C07-A5A0-D330C3692FAD}"/>
    <dgm:cxn modelId="{5B55F6F2-132E-40E3-AC66-DC248D6A0F56}" type="presOf" srcId="{C2CD18AE-F495-4786-82CC-9EE2A2B1F50B}" destId="{95A16619-2F28-4B03-8837-40AA26B8F30E}" srcOrd="0" destOrd="0" presId="urn:microsoft.com/office/officeart/2005/8/layout/lProcess2"/>
    <dgm:cxn modelId="{F863C5EC-734E-47F5-B431-5210050BC70D}" type="presParOf" srcId="{95A16619-2F28-4B03-8837-40AA26B8F30E}" destId="{6DF0C88C-550B-46AC-8E39-0E8C962D3E2B}" srcOrd="0" destOrd="0" presId="urn:microsoft.com/office/officeart/2005/8/layout/lProcess2"/>
    <dgm:cxn modelId="{89B62998-C9A4-411E-A039-E7203D62EE40}" type="presParOf" srcId="{6DF0C88C-550B-46AC-8E39-0E8C962D3E2B}" destId="{2CB7FD41-65CF-47A9-8609-6BA94C7020DA}" srcOrd="0" destOrd="0" presId="urn:microsoft.com/office/officeart/2005/8/layout/lProcess2"/>
    <dgm:cxn modelId="{75496DAB-FEE9-42EA-B2D2-FA866402A5E9}" type="presParOf" srcId="{6DF0C88C-550B-46AC-8E39-0E8C962D3E2B}" destId="{44F5F0AF-2A8B-4B06-925B-8A2C0B4F6B30}" srcOrd="1" destOrd="0" presId="urn:microsoft.com/office/officeart/2005/8/layout/lProcess2"/>
    <dgm:cxn modelId="{7FFADEBF-813D-48A1-A3D6-02BFB180136A}" type="presParOf" srcId="{6DF0C88C-550B-46AC-8E39-0E8C962D3E2B}" destId="{4CFBC9A8-1E31-4BF3-AA24-36EC27618F71}" srcOrd="2" destOrd="0" presId="urn:microsoft.com/office/officeart/2005/8/layout/lProcess2"/>
    <dgm:cxn modelId="{50E96DFE-3C1B-42CF-B8F6-60AE31A1AE28}" type="presParOf" srcId="{4CFBC9A8-1E31-4BF3-AA24-36EC27618F71}" destId="{DAC3DBAE-46AB-4966-9E35-321B36A078AB}" srcOrd="0" destOrd="0" presId="urn:microsoft.com/office/officeart/2005/8/layout/lProcess2"/>
    <dgm:cxn modelId="{9DC62518-2990-4D92-9856-1B9AE517B207}" type="presParOf" srcId="{DAC3DBAE-46AB-4966-9E35-321B36A078AB}" destId="{CE9EB758-E526-4C8D-8C6F-96F0655423C6}" srcOrd="0" destOrd="0" presId="urn:microsoft.com/office/officeart/2005/8/layout/lProcess2"/>
    <dgm:cxn modelId="{ADE41E71-DCED-417F-B64D-86898C347DF1}" type="presParOf" srcId="{DAC3DBAE-46AB-4966-9E35-321B36A078AB}" destId="{4AA95F57-0FBA-4136-A046-6768E72FF368}" srcOrd="1" destOrd="0" presId="urn:microsoft.com/office/officeart/2005/8/layout/lProcess2"/>
    <dgm:cxn modelId="{8049973B-90E2-4D76-B6E3-980347A15868}" type="presParOf" srcId="{DAC3DBAE-46AB-4966-9E35-321B36A078AB}" destId="{B0CE094C-A39A-4AA7-AF0A-01A37AE3BA87}" srcOrd="2" destOrd="0" presId="urn:microsoft.com/office/officeart/2005/8/layout/lProcess2"/>
    <dgm:cxn modelId="{ABDCDCCF-998C-4F27-B9EE-3133A5427AD2}" type="presParOf" srcId="{95A16619-2F28-4B03-8837-40AA26B8F30E}" destId="{F6F4DD1F-EE60-4246-8588-769BD97F1F64}" srcOrd="1" destOrd="0" presId="urn:microsoft.com/office/officeart/2005/8/layout/lProcess2"/>
    <dgm:cxn modelId="{9A6B9A21-9565-4C12-8DF7-AB4EBCEBE390}" type="presParOf" srcId="{95A16619-2F28-4B03-8837-40AA26B8F30E}" destId="{B6D40CFC-62CA-4B25-930B-1991B71F6558}" srcOrd="2" destOrd="0" presId="urn:microsoft.com/office/officeart/2005/8/layout/lProcess2"/>
    <dgm:cxn modelId="{10BEE6BE-7A00-40E9-865A-8D42EC8758D4}" type="presParOf" srcId="{B6D40CFC-62CA-4B25-930B-1991B71F6558}" destId="{10C5C480-93EF-4188-83FE-DD2C9D8CA398}" srcOrd="0" destOrd="0" presId="urn:microsoft.com/office/officeart/2005/8/layout/lProcess2"/>
    <dgm:cxn modelId="{34C6205E-E924-44C7-B136-96DAB5DDD2A1}" type="presParOf" srcId="{B6D40CFC-62CA-4B25-930B-1991B71F6558}" destId="{5F3D91F7-27F1-463D-9754-1B6D015034B9}" srcOrd="1" destOrd="0" presId="urn:microsoft.com/office/officeart/2005/8/layout/lProcess2"/>
    <dgm:cxn modelId="{32B29543-3CA6-4D1A-BD8F-135289CA8390}" type="presParOf" srcId="{B6D40CFC-62CA-4B25-930B-1991B71F6558}" destId="{2D6B2586-11D6-4518-8BE9-D50DEBDCB64E}" srcOrd="2" destOrd="0" presId="urn:microsoft.com/office/officeart/2005/8/layout/lProcess2"/>
    <dgm:cxn modelId="{5ACDF291-5DF2-40AB-8D60-4D4DFE43D988}" type="presParOf" srcId="{2D6B2586-11D6-4518-8BE9-D50DEBDCB64E}" destId="{9A27BA77-D3F3-4196-B62C-BD00EB6E5C53}"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54F534F4-30C3-410F-8566-835CE938BCBA}">
      <dgm:prSet custT="1"/>
      <dgm:spPr/>
      <dgm:t>
        <a:bodyPr/>
        <a:lstStyle/>
        <a:p>
          <a:endParaRPr lang="es-ES" sz="2800" dirty="0">
            <a:solidFill>
              <a:schemeClr val="tx2"/>
            </a:solidFill>
            <a:latin typeface="Arial" panose="020B0604020202020204" pitchFamily="34" charset="0"/>
            <a:cs typeface="Arial" panose="020B0604020202020204" pitchFamily="34" charset="0"/>
          </a:endParaRPr>
        </a:p>
        <a:p>
          <a:endParaRPr lang="es-ES" sz="2800" dirty="0">
            <a:solidFill>
              <a:schemeClr val="tx2"/>
            </a:solidFill>
            <a:latin typeface="Arial" panose="020B0604020202020204" pitchFamily="34" charset="0"/>
            <a:cs typeface="Arial" panose="020B0604020202020204" pitchFamily="34" charset="0"/>
          </a:endParaRPr>
        </a:p>
        <a:p>
          <a:endParaRPr lang="es-ES" sz="2800" dirty="0">
            <a:solidFill>
              <a:schemeClr val="tx2"/>
            </a:solidFill>
            <a:latin typeface="Arial" panose="020B0604020202020204" pitchFamily="34" charset="0"/>
            <a:cs typeface="Arial" panose="020B0604020202020204" pitchFamily="34" charset="0"/>
          </a:endParaRPr>
        </a:p>
        <a:p>
          <a:endParaRPr lang="es-ES" sz="2800" dirty="0">
            <a:solidFill>
              <a:schemeClr val="tx2"/>
            </a:solidFill>
            <a:latin typeface="Arial" panose="020B0604020202020204" pitchFamily="34" charset="0"/>
            <a:cs typeface="Arial" panose="020B0604020202020204" pitchFamily="34" charset="0"/>
          </a:endParaRPr>
        </a:p>
        <a:p>
          <a:r>
            <a:rPr lang="es-ES" sz="2800" dirty="0">
              <a:solidFill>
                <a:schemeClr val="tx2"/>
              </a:solidFill>
              <a:latin typeface="Arial" panose="020B0604020202020204" pitchFamily="34" charset="0"/>
              <a:cs typeface="Arial" panose="020B0604020202020204" pitchFamily="34" charset="0"/>
            </a:rPr>
            <a:t>Previsible rebaja de la jornada laboral máxima semanal a 37,5 horas. Nuestro convenio con 1.720 horas anuales y 38,5 semanales se verá algo afectado</a:t>
          </a:r>
        </a:p>
      </dgm:t>
    </dgm:pt>
    <dgm:pt modelId="{B38DA1E3-EB65-47B4-B07C-3EAB3F301B1D}" type="parTrans" cxnId="{2C5DF9C1-D583-4928-8B6C-6AA3DDD343CB}">
      <dgm:prSet/>
      <dgm:spPr/>
      <dgm:t>
        <a:bodyPr/>
        <a:lstStyle/>
        <a:p>
          <a:endParaRPr lang="es-ES"/>
        </a:p>
      </dgm:t>
    </dgm:pt>
    <dgm:pt modelId="{5ADE57B4-E74D-4E33-B7E9-CF334FE07F3F}" type="sibTrans" cxnId="{2C5DF9C1-D583-4928-8B6C-6AA3DDD343CB}">
      <dgm:prSet/>
      <dgm:spPr/>
      <dgm:t>
        <a:bodyPr/>
        <a:lstStyle/>
        <a:p>
          <a:endParaRPr lang="es-ES"/>
        </a:p>
      </dgm:t>
    </dgm:pt>
    <dgm:pt modelId="{EAE98B12-4FAE-4FA1-8172-46B43C32E4B5}">
      <dgm:prSet custT="1"/>
      <dgm:spPr/>
      <dgm:t>
        <a:bodyPr/>
        <a:lstStyle/>
        <a:p>
          <a:endParaRPr lang="es-ES" sz="2800" dirty="0">
            <a:solidFill>
              <a:schemeClr val="tx2"/>
            </a:solidFill>
            <a:latin typeface="Arial" panose="020B0604020202020204" pitchFamily="34" charset="0"/>
            <a:cs typeface="Arial" panose="020B0604020202020204" pitchFamily="34" charset="0"/>
          </a:endParaRPr>
        </a:p>
        <a:p>
          <a:endParaRPr lang="es-ES" sz="2800" dirty="0">
            <a:solidFill>
              <a:schemeClr val="tx2"/>
            </a:solidFill>
            <a:latin typeface="Arial" panose="020B0604020202020204" pitchFamily="34" charset="0"/>
            <a:cs typeface="Arial" panose="020B0604020202020204" pitchFamily="34" charset="0"/>
          </a:endParaRPr>
        </a:p>
        <a:p>
          <a:endParaRPr lang="es-ES" sz="2800" dirty="0">
            <a:solidFill>
              <a:schemeClr val="tx2"/>
            </a:solidFill>
            <a:latin typeface="Arial" panose="020B0604020202020204" pitchFamily="34" charset="0"/>
            <a:cs typeface="Arial" panose="020B0604020202020204" pitchFamily="34" charset="0"/>
          </a:endParaRPr>
        </a:p>
        <a:p>
          <a:endParaRPr lang="es-ES" sz="2800" dirty="0">
            <a:solidFill>
              <a:schemeClr val="tx2"/>
            </a:solidFill>
            <a:latin typeface="Arial" panose="020B0604020202020204" pitchFamily="34" charset="0"/>
            <a:cs typeface="Arial" panose="020B0604020202020204" pitchFamily="34" charset="0"/>
          </a:endParaRPr>
        </a:p>
        <a:p>
          <a:endParaRPr lang="es-ES" sz="2800" dirty="0">
            <a:solidFill>
              <a:schemeClr val="tx2"/>
            </a:solidFill>
            <a:latin typeface="Arial" panose="020B0604020202020204" pitchFamily="34" charset="0"/>
            <a:cs typeface="Arial" panose="020B0604020202020204" pitchFamily="34" charset="0"/>
          </a:endParaRPr>
        </a:p>
        <a:p>
          <a:r>
            <a:rPr lang="es-ES" sz="2800" dirty="0">
              <a:solidFill>
                <a:schemeClr val="tx2"/>
              </a:solidFill>
              <a:latin typeface="Arial" panose="020B0604020202020204" pitchFamily="34" charset="0"/>
              <a:cs typeface="Arial" panose="020B0604020202020204" pitchFamily="34" charset="0"/>
            </a:rPr>
            <a:t>Subida del SMI, previsiblemente por encima de la inflación.</a:t>
          </a:r>
        </a:p>
      </dgm:t>
    </dgm:pt>
    <dgm:pt modelId="{F78EC654-0E85-4551-AF83-BE9A7108B2DC}" type="parTrans" cxnId="{58575161-3381-4BC4-93AB-5AE20907870A}">
      <dgm:prSet/>
      <dgm:spPr/>
      <dgm:t>
        <a:bodyPr/>
        <a:lstStyle/>
        <a:p>
          <a:endParaRPr lang="es-ES"/>
        </a:p>
      </dgm:t>
    </dgm:pt>
    <dgm:pt modelId="{6CC11646-ECAC-4B36-9C64-B2762004723D}" type="sibTrans" cxnId="{58575161-3381-4BC4-93AB-5AE20907870A}">
      <dgm:prSet/>
      <dgm:spPr/>
      <dgm:t>
        <a:bodyPr/>
        <a:lstStyle/>
        <a:p>
          <a:endParaRPr lang="es-ES"/>
        </a:p>
      </dgm:t>
    </dgm:pt>
    <dgm:pt modelId="{95A16619-2F28-4B03-8837-40AA26B8F30E}" type="pres">
      <dgm:prSet presAssocID="{C2CD18AE-F495-4786-82CC-9EE2A2B1F50B}" presName="theList" presStyleCnt="0">
        <dgm:presLayoutVars>
          <dgm:dir/>
          <dgm:animLvl val="lvl"/>
          <dgm:resizeHandles val="exact"/>
        </dgm:presLayoutVars>
      </dgm:prSet>
      <dgm:spPr/>
    </dgm:pt>
    <dgm:pt modelId="{C0F93F80-5414-42E7-9D22-EDA7EB1640AA}" type="pres">
      <dgm:prSet presAssocID="{54F534F4-30C3-410F-8566-835CE938BCBA}" presName="compNode" presStyleCnt="0"/>
      <dgm:spPr/>
    </dgm:pt>
    <dgm:pt modelId="{120070A2-79C7-440D-937B-F212795DFC17}" type="pres">
      <dgm:prSet presAssocID="{54F534F4-30C3-410F-8566-835CE938BCBA}" presName="aNode" presStyleLbl="bgShp" presStyleIdx="0" presStyleCnt="2"/>
      <dgm:spPr/>
    </dgm:pt>
    <dgm:pt modelId="{C8109FDD-911F-4E5B-B578-0899EB97726B}" type="pres">
      <dgm:prSet presAssocID="{54F534F4-30C3-410F-8566-835CE938BCBA}" presName="textNode" presStyleLbl="bgShp" presStyleIdx="0" presStyleCnt="2"/>
      <dgm:spPr/>
    </dgm:pt>
    <dgm:pt modelId="{42AF2456-1A5E-4A6E-80A1-26EFF5A4868C}" type="pres">
      <dgm:prSet presAssocID="{54F534F4-30C3-410F-8566-835CE938BCBA}" presName="compChildNode" presStyleCnt="0"/>
      <dgm:spPr/>
    </dgm:pt>
    <dgm:pt modelId="{63F9CEEF-A338-4A9E-890A-1C4CB57F67FB}" type="pres">
      <dgm:prSet presAssocID="{54F534F4-30C3-410F-8566-835CE938BCBA}" presName="theInnerList" presStyleCnt="0"/>
      <dgm:spPr/>
    </dgm:pt>
    <dgm:pt modelId="{481058AD-B38F-4285-A4CE-270202B3C0C9}" type="pres">
      <dgm:prSet presAssocID="{54F534F4-30C3-410F-8566-835CE938BCBA}" presName="aSpace" presStyleCnt="0"/>
      <dgm:spPr/>
    </dgm:pt>
    <dgm:pt modelId="{9A0D5D70-861A-4E59-B48C-983E5B174804}" type="pres">
      <dgm:prSet presAssocID="{EAE98B12-4FAE-4FA1-8172-46B43C32E4B5}" presName="compNode" presStyleCnt="0"/>
      <dgm:spPr/>
    </dgm:pt>
    <dgm:pt modelId="{70AE0172-FB2E-4000-B094-3EC7AEF694FD}" type="pres">
      <dgm:prSet presAssocID="{EAE98B12-4FAE-4FA1-8172-46B43C32E4B5}" presName="aNode" presStyleLbl="bgShp" presStyleIdx="1" presStyleCnt="2"/>
      <dgm:spPr/>
    </dgm:pt>
    <dgm:pt modelId="{D0BEE272-15FB-44AD-9599-43B384926481}" type="pres">
      <dgm:prSet presAssocID="{EAE98B12-4FAE-4FA1-8172-46B43C32E4B5}" presName="textNode" presStyleLbl="bgShp" presStyleIdx="1" presStyleCnt="2"/>
      <dgm:spPr/>
    </dgm:pt>
    <dgm:pt modelId="{72DE72C2-13A2-4792-9CB5-5ED0CADB0F4B}" type="pres">
      <dgm:prSet presAssocID="{EAE98B12-4FAE-4FA1-8172-46B43C32E4B5}" presName="compChildNode" presStyleCnt="0"/>
      <dgm:spPr/>
    </dgm:pt>
    <dgm:pt modelId="{F13B971A-500F-44B4-9852-5E601F4E9A6B}" type="pres">
      <dgm:prSet presAssocID="{EAE98B12-4FAE-4FA1-8172-46B43C32E4B5}" presName="theInnerList" presStyleCnt="0"/>
      <dgm:spPr/>
    </dgm:pt>
  </dgm:ptLst>
  <dgm:cxnLst>
    <dgm:cxn modelId="{0F107100-9730-4F84-8AB6-97DEDE504D98}" type="presOf" srcId="{EAE98B12-4FAE-4FA1-8172-46B43C32E4B5}" destId="{70AE0172-FB2E-4000-B094-3EC7AEF694FD}" srcOrd="0" destOrd="0" presId="urn:microsoft.com/office/officeart/2005/8/layout/lProcess2"/>
    <dgm:cxn modelId="{FEB9DC21-B121-4006-BFA0-F8642229725F}" type="presOf" srcId="{54F534F4-30C3-410F-8566-835CE938BCBA}" destId="{C8109FDD-911F-4E5B-B578-0899EB97726B}" srcOrd="1" destOrd="0" presId="urn:microsoft.com/office/officeart/2005/8/layout/lProcess2"/>
    <dgm:cxn modelId="{58575161-3381-4BC4-93AB-5AE20907870A}" srcId="{C2CD18AE-F495-4786-82CC-9EE2A2B1F50B}" destId="{EAE98B12-4FAE-4FA1-8172-46B43C32E4B5}" srcOrd="1" destOrd="0" parTransId="{F78EC654-0E85-4551-AF83-BE9A7108B2DC}" sibTransId="{6CC11646-ECAC-4B36-9C64-B2762004723D}"/>
    <dgm:cxn modelId="{7BCE7665-E039-4A41-81FD-62D7F7A7CB20}" type="presOf" srcId="{54F534F4-30C3-410F-8566-835CE938BCBA}" destId="{120070A2-79C7-440D-937B-F212795DFC17}" srcOrd="0" destOrd="0" presId="urn:microsoft.com/office/officeart/2005/8/layout/lProcess2"/>
    <dgm:cxn modelId="{2C5DF9C1-D583-4928-8B6C-6AA3DDD343CB}" srcId="{C2CD18AE-F495-4786-82CC-9EE2A2B1F50B}" destId="{54F534F4-30C3-410F-8566-835CE938BCBA}" srcOrd="0" destOrd="0" parTransId="{B38DA1E3-EB65-47B4-B07C-3EAB3F301B1D}" sibTransId="{5ADE57B4-E74D-4E33-B7E9-CF334FE07F3F}"/>
    <dgm:cxn modelId="{605823C8-D83A-44B1-BD98-A9735D0E9EB1}" type="presOf" srcId="{EAE98B12-4FAE-4FA1-8172-46B43C32E4B5}" destId="{D0BEE272-15FB-44AD-9599-43B384926481}" srcOrd="1" destOrd="0" presId="urn:microsoft.com/office/officeart/2005/8/layout/lProcess2"/>
    <dgm:cxn modelId="{5B55F6F2-132E-40E3-AC66-DC248D6A0F56}" type="presOf" srcId="{C2CD18AE-F495-4786-82CC-9EE2A2B1F50B}" destId="{95A16619-2F28-4B03-8837-40AA26B8F30E}" srcOrd="0" destOrd="0" presId="urn:microsoft.com/office/officeart/2005/8/layout/lProcess2"/>
    <dgm:cxn modelId="{8F7B4BF8-87D1-477B-9DF1-FEA091D4913C}" type="presParOf" srcId="{95A16619-2F28-4B03-8837-40AA26B8F30E}" destId="{C0F93F80-5414-42E7-9D22-EDA7EB1640AA}" srcOrd="0" destOrd="0" presId="urn:microsoft.com/office/officeart/2005/8/layout/lProcess2"/>
    <dgm:cxn modelId="{3848DCDC-E1BB-4B31-B1FA-7BA4490883D2}" type="presParOf" srcId="{C0F93F80-5414-42E7-9D22-EDA7EB1640AA}" destId="{120070A2-79C7-440D-937B-F212795DFC17}" srcOrd="0" destOrd="0" presId="urn:microsoft.com/office/officeart/2005/8/layout/lProcess2"/>
    <dgm:cxn modelId="{568D0A8F-8711-411A-B605-8B3159FA6D9D}" type="presParOf" srcId="{C0F93F80-5414-42E7-9D22-EDA7EB1640AA}" destId="{C8109FDD-911F-4E5B-B578-0899EB97726B}" srcOrd="1" destOrd="0" presId="urn:microsoft.com/office/officeart/2005/8/layout/lProcess2"/>
    <dgm:cxn modelId="{0CE9100A-5BCF-47BF-BAFD-D7958837F8B9}" type="presParOf" srcId="{C0F93F80-5414-42E7-9D22-EDA7EB1640AA}" destId="{42AF2456-1A5E-4A6E-80A1-26EFF5A4868C}" srcOrd="2" destOrd="0" presId="urn:microsoft.com/office/officeart/2005/8/layout/lProcess2"/>
    <dgm:cxn modelId="{55C3E881-A37F-4F6A-A619-020070BAC543}" type="presParOf" srcId="{42AF2456-1A5E-4A6E-80A1-26EFF5A4868C}" destId="{63F9CEEF-A338-4A9E-890A-1C4CB57F67FB}" srcOrd="0" destOrd="0" presId="urn:microsoft.com/office/officeart/2005/8/layout/lProcess2"/>
    <dgm:cxn modelId="{458F4268-4BF2-46D3-BE20-16E250B06AC3}" type="presParOf" srcId="{95A16619-2F28-4B03-8837-40AA26B8F30E}" destId="{481058AD-B38F-4285-A4CE-270202B3C0C9}" srcOrd="1" destOrd="0" presId="urn:microsoft.com/office/officeart/2005/8/layout/lProcess2"/>
    <dgm:cxn modelId="{C7F20B39-3D5E-4B53-B0D2-0A7A0BB82EF1}" type="presParOf" srcId="{95A16619-2F28-4B03-8837-40AA26B8F30E}" destId="{9A0D5D70-861A-4E59-B48C-983E5B174804}" srcOrd="2" destOrd="0" presId="urn:microsoft.com/office/officeart/2005/8/layout/lProcess2"/>
    <dgm:cxn modelId="{E8665804-E1B1-4F95-A6D6-CC8208E0745C}" type="presParOf" srcId="{9A0D5D70-861A-4E59-B48C-983E5B174804}" destId="{70AE0172-FB2E-4000-B094-3EC7AEF694FD}" srcOrd="0" destOrd="0" presId="urn:microsoft.com/office/officeart/2005/8/layout/lProcess2"/>
    <dgm:cxn modelId="{3122815A-BE13-4C07-BBB0-9A0755A997D9}" type="presParOf" srcId="{9A0D5D70-861A-4E59-B48C-983E5B174804}" destId="{D0BEE272-15FB-44AD-9599-43B384926481}" srcOrd="1" destOrd="0" presId="urn:microsoft.com/office/officeart/2005/8/layout/lProcess2"/>
    <dgm:cxn modelId="{8639E7F6-44C1-4429-939B-30955CEA0702}" type="presParOf" srcId="{9A0D5D70-861A-4E59-B48C-983E5B174804}" destId="{72DE72C2-13A2-4792-9CB5-5ED0CADB0F4B}" srcOrd="2" destOrd="0" presId="urn:microsoft.com/office/officeart/2005/8/layout/lProcess2"/>
    <dgm:cxn modelId="{9FD16692-1541-459C-903B-9EEBA9AA2C4C}" type="presParOf" srcId="{72DE72C2-13A2-4792-9CB5-5ED0CADB0F4B}" destId="{F13B971A-500F-44B4-9852-5E601F4E9A6B}"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349118-07A7-4779-97AA-72EDE72645B4}" type="doc">
      <dgm:prSet loTypeId="urn:microsoft.com/office/officeart/2008/layout/VerticalCurvedList" loCatId="list" qsTypeId="urn:microsoft.com/office/officeart/2005/8/quickstyle/simple1" qsCatId="simple" csTypeId="urn:microsoft.com/office/officeart/2005/8/colors/accent2_4" csCatId="accent2" phldr="1"/>
      <dgm:spPr/>
      <dgm:t>
        <a:bodyPr/>
        <a:lstStyle/>
        <a:p>
          <a:endParaRPr lang="es-ES"/>
        </a:p>
      </dgm:t>
    </dgm:pt>
    <dgm:pt modelId="{37E327ED-2E6B-4617-A7D0-232ABE25BA01}">
      <dgm:prSet phldrT="[Texto]"/>
      <dgm:spPr/>
      <dgm:t>
        <a:bodyPr/>
        <a:lstStyle/>
        <a:p>
          <a:r>
            <a:rPr lang="es-ES" b="0" i="0" dirty="0">
              <a:latin typeface="Arial" panose="020B0604020202020204" pitchFamily="34" charset="0"/>
              <a:cs typeface="Arial" panose="020B0604020202020204" pitchFamily="34" charset="0"/>
            </a:rPr>
            <a:t>a) La Estrategia Española de Apoyo Activo al Empleo</a:t>
          </a:r>
          <a:endParaRPr lang="es-ES" dirty="0">
            <a:latin typeface="Arial" panose="020B0604020202020204" pitchFamily="34" charset="0"/>
            <a:cs typeface="Arial" panose="020B0604020202020204" pitchFamily="34" charset="0"/>
          </a:endParaRPr>
        </a:p>
      </dgm:t>
    </dgm:pt>
    <dgm:pt modelId="{BA3AEE85-C330-4747-9E44-F517E78ABAEC}" type="parTrans" cxnId="{CC8776E8-70EF-4AA5-B0FE-67DFC5A29158}">
      <dgm:prSet/>
      <dgm:spPr/>
      <dgm:t>
        <a:bodyPr/>
        <a:lstStyle/>
        <a:p>
          <a:endParaRPr lang="es-ES"/>
        </a:p>
      </dgm:t>
    </dgm:pt>
    <dgm:pt modelId="{FA9489F8-2C3B-46B7-8DE2-64A9DEE66FC3}" type="sibTrans" cxnId="{CC8776E8-70EF-4AA5-B0FE-67DFC5A29158}">
      <dgm:prSet/>
      <dgm:spPr/>
      <dgm:t>
        <a:bodyPr/>
        <a:lstStyle/>
        <a:p>
          <a:endParaRPr lang="es-ES"/>
        </a:p>
      </dgm:t>
    </dgm:pt>
    <dgm:pt modelId="{2EC9172B-3EAD-45BC-B0D1-EF87BD18148F}">
      <dgm:prSet phldrT="[Texto]"/>
      <dgm:spPr/>
      <dgm:t>
        <a:bodyPr/>
        <a:lstStyle/>
        <a:p>
          <a:r>
            <a:rPr lang="es-ES" b="0" i="0" dirty="0">
              <a:latin typeface="Arial" panose="020B0604020202020204" pitchFamily="34" charset="0"/>
              <a:cs typeface="Arial" panose="020B0604020202020204" pitchFamily="34" charset="0"/>
            </a:rPr>
            <a:t>b) El Plan Anual para el Fomento del Empleo Digno</a:t>
          </a:r>
          <a:endParaRPr lang="es-ES" dirty="0">
            <a:latin typeface="Arial" panose="020B0604020202020204" pitchFamily="34" charset="0"/>
            <a:cs typeface="Arial" panose="020B0604020202020204" pitchFamily="34" charset="0"/>
          </a:endParaRPr>
        </a:p>
      </dgm:t>
    </dgm:pt>
    <dgm:pt modelId="{0F9D6CEC-639C-4EF9-9FC9-16416C2B5E89}" type="parTrans" cxnId="{CCF26F5C-8DBF-4346-9399-562CE78960F5}">
      <dgm:prSet/>
      <dgm:spPr/>
      <dgm:t>
        <a:bodyPr/>
        <a:lstStyle/>
        <a:p>
          <a:endParaRPr lang="es-ES"/>
        </a:p>
      </dgm:t>
    </dgm:pt>
    <dgm:pt modelId="{864E144B-2D8F-43E5-9234-8B91746E358E}" type="sibTrans" cxnId="{CCF26F5C-8DBF-4346-9399-562CE78960F5}">
      <dgm:prSet/>
      <dgm:spPr/>
      <dgm:t>
        <a:bodyPr/>
        <a:lstStyle/>
        <a:p>
          <a:endParaRPr lang="es-ES"/>
        </a:p>
      </dgm:t>
    </dgm:pt>
    <dgm:pt modelId="{B72643F7-A85B-4293-809A-9DF7A2160BE3}">
      <dgm:prSet phldrT="[Texto]"/>
      <dgm:spPr/>
      <dgm:t>
        <a:bodyPr/>
        <a:lstStyle/>
        <a:p>
          <a:r>
            <a:rPr lang="es-ES" b="0" i="0" dirty="0">
              <a:latin typeface="Arial" panose="020B0604020202020204" pitchFamily="34" charset="0"/>
              <a:cs typeface="Arial" panose="020B0604020202020204" pitchFamily="34" charset="0"/>
            </a:rPr>
            <a:t>c) El Sistema Público Integrado de Información de los Servicios de Empleo</a:t>
          </a:r>
          <a:endParaRPr lang="es-ES" dirty="0">
            <a:latin typeface="Arial" panose="020B0604020202020204" pitchFamily="34" charset="0"/>
            <a:cs typeface="Arial" panose="020B0604020202020204" pitchFamily="34" charset="0"/>
          </a:endParaRPr>
        </a:p>
      </dgm:t>
    </dgm:pt>
    <dgm:pt modelId="{A3894C11-A334-4283-B945-27998F691C98}" type="parTrans" cxnId="{8B29A97C-4097-4571-8797-2E79DF0BD8B5}">
      <dgm:prSet/>
      <dgm:spPr/>
      <dgm:t>
        <a:bodyPr/>
        <a:lstStyle/>
        <a:p>
          <a:endParaRPr lang="es-ES"/>
        </a:p>
      </dgm:t>
    </dgm:pt>
    <dgm:pt modelId="{6A3155B9-2B06-4674-B5F1-073A0ACCAC9B}" type="sibTrans" cxnId="{8B29A97C-4097-4571-8797-2E79DF0BD8B5}">
      <dgm:prSet/>
      <dgm:spPr/>
      <dgm:t>
        <a:bodyPr/>
        <a:lstStyle/>
        <a:p>
          <a:endParaRPr lang="es-ES"/>
        </a:p>
      </dgm:t>
    </dgm:pt>
    <dgm:pt modelId="{4D75AA01-35EE-427E-863F-22E288EBB31A}" type="pres">
      <dgm:prSet presAssocID="{CB349118-07A7-4779-97AA-72EDE72645B4}" presName="Name0" presStyleCnt="0">
        <dgm:presLayoutVars>
          <dgm:chMax val="7"/>
          <dgm:chPref val="7"/>
          <dgm:dir/>
        </dgm:presLayoutVars>
      </dgm:prSet>
      <dgm:spPr/>
    </dgm:pt>
    <dgm:pt modelId="{104B3AFF-F2DF-46BC-8913-19D3E7F6ABCE}" type="pres">
      <dgm:prSet presAssocID="{CB349118-07A7-4779-97AA-72EDE72645B4}" presName="Name1" presStyleCnt="0"/>
      <dgm:spPr/>
    </dgm:pt>
    <dgm:pt modelId="{D93ADAFE-2FA8-42B2-8166-F44D388E91C4}" type="pres">
      <dgm:prSet presAssocID="{CB349118-07A7-4779-97AA-72EDE72645B4}" presName="cycle" presStyleCnt="0"/>
      <dgm:spPr/>
    </dgm:pt>
    <dgm:pt modelId="{9BA3FBAB-A653-4D21-B215-707D4FFEEA82}" type="pres">
      <dgm:prSet presAssocID="{CB349118-07A7-4779-97AA-72EDE72645B4}" presName="srcNode" presStyleLbl="node1" presStyleIdx="0" presStyleCnt="3"/>
      <dgm:spPr/>
    </dgm:pt>
    <dgm:pt modelId="{1EB47092-6ABC-44F2-9AB9-BA1CFEB2A822}" type="pres">
      <dgm:prSet presAssocID="{CB349118-07A7-4779-97AA-72EDE72645B4}" presName="conn" presStyleLbl="parChTrans1D2" presStyleIdx="0" presStyleCnt="1"/>
      <dgm:spPr/>
    </dgm:pt>
    <dgm:pt modelId="{2D7304DC-F014-4656-8F92-90A78585EAFD}" type="pres">
      <dgm:prSet presAssocID="{CB349118-07A7-4779-97AA-72EDE72645B4}" presName="extraNode" presStyleLbl="node1" presStyleIdx="0" presStyleCnt="3"/>
      <dgm:spPr/>
    </dgm:pt>
    <dgm:pt modelId="{94EE9E16-0861-488F-A078-ADFE8934D8A8}" type="pres">
      <dgm:prSet presAssocID="{CB349118-07A7-4779-97AA-72EDE72645B4}" presName="dstNode" presStyleLbl="node1" presStyleIdx="0" presStyleCnt="3"/>
      <dgm:spPr/>
    </dgm:pt>
    <dgm:pt modelId="{4E7F917B-19E1-4873-8944-107506F54486}" type="pres">
      <dgm:prSet presAssocID="{37E327ED-2E6B-4617-A7D0-232ABE25BA01}" presName="text_1" presStyleLbl="node1" presStyleIdx="0" presStyleCnt="3">
        <dgm:presLayoutVars>
          <dgm:bulletEnabled val="1"/>
        </dgm:presLayoutVars>
      </dgm:prSet>
      <dgm:spPr/>
    </dgm:pt>
    <dgm:pt modelId="{FC3C17B6-9971-43FC-989B-086CF1499AD4}" type="pres">
      <dgm:prSet presAssocID="{37E327ED-2E6B-4617-A7D0-232ABE25BA01}" presName="accent_1" presStyleCnt="0"/>
      <dgm:spPr/>
    </dgm:pt>
    <dgm:pt modelId="{ACE1BEC3-E644-41F6-9D8D-E328C5C24738}" type="pres">
      <dgm:prSet presAssocID="{37E327ED-2E6B-4617-A7D0-232ABE25BA01}" presName="accentRepeatNode" presStyleLbl="solidFgAcc1" presStyleIdx="0" presStyleCnt="3"/>
      <dgm:spPr/>
    </dgm:pt>
    <dgm:pt modelId="{84D7019E-AAF5-4154-914A-933039C68976}" type="pres">
      <dgm:prSet presAssocID="{2EC9172B-3EAD-45BC-B0D1-EF87BD18148F}" presName="text_2" presStyleLbl="node1" presStyleIdx="1" presStyleCnt="3">
        <dgm:presLayoutVars>
          <dgm:bulletEnabled val="1"/>
        </dgm:presLayoutVars>
      </dgm:prSet>
      <dgm:spPr/>
    </dgm:pt>
    <dgm:pt modelId="{97B6D0DA-BA28-49BA-B515-1E58F647FB79}" type="pres">
      <dgm:prSet presAssocID="{2EC9172B-3EAD-45BC-B0D1-EF87BD18148F}" presName="accent_2" presStyleCnt="0"/>
      <dgm:spPr/>
    </dgm:pt>
    <dgm:pt modelId="{EE1E9B43-6240-4221-9649-6F2E9D38F7EA}" type="pres">
      <dgm:prSet presAssocID="{2EC9172B-3EAD-45BC-B0D1-EF87BD18148F}" presName="accentRepeatNode" presStyleLbl="solidFgAcc1" presStyleIdx="1" presStyleCnt="3"/>
      <dgm:spPr/>
    </dgm:pt>
    <dgm:pt modelId="{BB56C27A-9DD7-4A77-8C01-B8A991F31C0C}" type="pres">
      <dgm:prSet presAssocID="{B72643F7-A85B-4293-809A-9DF7A2160BE3}" presName="text_3" presStyleLbl="node1" presStyleIdx="2" presStyleCnt="3">
        <dgm:presLayoutVars>
          <dgm:bulletEnabled val="1"/>
        </dgm:presLayoutVars>
      </dgm:prSet>
      <dgm:spPr/>
    </dgm:pt>
    <dgm:pt modelId="{57FF29F5-E028-4028-92D8-A7BC3E8C7F91}" type="pres">
      <dgm:prSet presAssocID="{B72643F7-A85B-4293-809A-9DF7A2160BE3}" presName="accent_3" presStyleCnt="0"/>
      <dgm:spPr/>
    </dgm:pt>
    <dgm:pt modelId="{71FF853E-8664-429D-A6AB-DBB926D633C6}" type="pres">
      <dgm:prSet presAssocID="{B72643F7-A85B-4293-809A-9DF7A2160BE3}" presName="accentRepeatNode" presStyleLbl="solidFgAcc1" presStyleIdx="2" presStyleCnt="3"/>
      <dgm:spPr/>
    </dgm:pt>
  </dgm:ptLst>
  <dgm:cxnLst>
    <dgm:cxn modelId="{56BAA811-0CA9-42DC-AD69-53CC834FA9C3}" type="presOf" srcId="{37E327ED-2E6B-4617-A7D0-232ABE25BA01}" destId="{4E7F917B-19E1-4873-8944-107506F54486}" srcOrd="0" destOrd="0" presId="urn:microsoft.com/office/officeart/2008/layout/VerticalCurvedList"/>
    <dgm:cxn modelId="{CCF26F5C-8DBF-4346-9399-562CE78960F5}" srcId="{CB349118-07A7-4779-97AA-72EDE72645B4}" destId="{2EC9172B-3EAD-45BC-B0D1-EF87BD18148F}" srcOrd="1" destOrd="0" parTransId="{0F9D6CEC-639C-4EF9-9FC9-16416C2B5E89}" sibTransId="{864E144B-2D8F-43E5-9234-8B91746E358E}"/>
    <dgm:cxn modelId="{6F5E0D67-E200-4298-9E24-33641DF8AD0B}" type="presOf" srcId="{B72643F7-A85B-4293-809A-9DF7A2160BE3}" destId="{BB56C27A-9DD7-4A77-8C01-B8A991F31C0C}" srcOrd="0" destOrd="0" presId="urn:microsoft.com/office/officeart/2008/layout/VerticalCurvedList"/>
    <dgm:cxn modelId="{8B29A97C-4097-4571-8797-2E79DF0BD8B5}" srcId="{CB349118-07A7-4779-97AA-72EDE72645B4}" destId="{B72643F7-A85B-4293-809A-9DF7A2160BE3}" srcOrd="2" destOrd="0" parTransId="{A3894C11-A334-4283-B945-27998F691C98}" sibTransId="{6A3155B9-2B06-4674-B5F1-073A0ACCAC9B}"/>
    <dgm:cxn modelId="{1716AB7E-3DB4-45B0-A162-7AA795533B27}" type="presOf" srcId="{FA9489F8-2C3B-46B7-8DE2-64A9DEE66FC3}" destId="{1EB47092-6ABC-44F2-9AB9-BA1CFEB2A822}" srcOrd="0" destOrd="0" presId="urn:microsoft.com/office/officeart/2008/layout/VerticalCurvedList"/>
    <dgm:cxn modelId="{035E55B4-632D-471B-965A-94DE19EECE02}" type="presOf" srcId="{CB349118-07A7-4779-97AA-72EDE72645B4}" destId="{4D75AA01-35EE-427E-863F-22E288EBB31A}" srcOrd="0" destOrd="0" presId="urn:microsoft.com/office/officeart/2008/layout/VerticalCurvedList"/>
    <dgm:cxn modelId="{AE6725E1-54DE-44FF-9919-0DE66ADE1263}" type="presOf" srcId="{2EC9172B-3EAD-45BC-B0D1-EF87BD18148F}" destId="{84D7019E-AAF5-4154-914A-933039C68976}" srcOrd="0" destOrd="0" presId="urn:microsoft.com/office/officeart/2008/layout/VerticalCurvedList"/>
    <dgm:cxn modelId="{CC8776E8-70EF-4AA5-B0FE-67DFC5A29158}" srcId="{CB349118-07A7-4779-97AA-72EDE72645B4}" destId="{37E327ED-2E6B-4617-A7D0-232ABE25BA01}" srcOrd="0" destOrd="0" parTransId="{BA3AEE85-C330-4747-9E44-F517E78ABAEC}" sibTransId="{FA9489F8-2C3B-46B7-8DE2-64A9DEE66FC3}"/>
    <dgm:cxn modelId="{BC8519BD-CAD6-4029-8FBF-F5F8FCCF9065}" type="presParOf" srcId="{4D75AA01-35EE-427E-863F-22E288EBB31A}" destId="{104B3AFF-F2DF-46BC-8913-19D3E7F6ABCE}" srcOrd="0" destOrd="0" presId="urn:microsoft.com/office/officeart/2008/layout/VerticalCurvedList"/>
    <dgm:cxn modelId="{7CA317BF-34AE-457A-9462-0D0821830778}" type="presParOf" srcId="{104B3AFF-F2DF-46BC-8913-19D3E7F6ABCE}" destId="{D93ADAFE-2FA8-42B2-8166-F44D388E91C4}" srcOrd="0" destOrd="0" presId="urn:microsoft.com/office/officeart/2008/layout/VerticalCurvedList"/>
    <dgm:cxn modelId="{D8ED4505-C630-4D6C-B8E1-98DFE9844DEA}" type="presParOf" srcId="{D93ADAFE-2FA8-42B2-8166-F44D388E91C4}" destId="{9BA3FBAB-A653-4D21-B215-707D4FFEEA82}" srcOrd="0" destOrd="0" presId="urn:microsoft.com/office/officeart/2008/layout/VerticalCurvedList"/>
    <dgm:cxn modelId="{D4D8815E-997E-4BA3-BBE4-9C6046215ADD}" type="presParOf" srcId="{D93ADAFE-2FA8-42B2-8166-F44D388E91C4}" destId="{1EB47092-6ABC-44F2-9AB9-BA1CFEB2A822}" srcOrd="1" destOrd="0" presId="urn:microsoft.com/office/officeart/2008/layout/VerticalCurvedList"/>
    <dgm:cxn modelId="{A509FDD7-2409-44FB-BA30-3956C7DF3B41}" type="presParOf" srcId="{D93ADAFE-2FA8-42B2-8166-F44D388E91C4}" destId="{2D7304DC-F014-4656-8F92-90A78585EAFD}" srcOrd="2" destOrd="0" presId="urn:microsoft.com/office/officeart/2008/layout/VerticalCurvedList"/>
    <dgm:cxn modelId="{296453DC-AF43-4154-89EB-FAC0CF8C328C}" type="presParOf" srcId="{D93ADAFE-2FA8-42B2-8166-F44D388E91C4}" destId="{94EE9E16-0861-488F-A078-ADFE8934D8A8}" srcOrd="3" destOrd="0" presId="urn:microsoft.com/office/officeart/2008/layout/VerticalCurvedList"/>
    <dgm:cxn modelId="{D7B8619B-A754-43A8-83BC-882ED19396A2}" type="presParOf" srcId="{104B3AFF-F2DF-46BC-8913-19D3E7F6ABCE}" destId="{4E7F917B-19E1-4873-8944-107506F54486}" srcOrd="1" destOrd="0" presId="urn:microsoft.com/office/officeart/2008/layout/VerticalCurvedList"/>
    <dgm:cxn modelId="{30198B81-7A69-4CED-8023-4A20F38D99E5}" type="presParOf" srcId="{104B3AFF-F2DF-46BC-8913-19D3E7F6ABCE}" destId="{FC3C17B6-9971-43FC-989B-086CF1499AD4}" srcOrd="2" destOrd="0" presId="urn:microsoft.com/office/officeart/2008/layout/VerticalCurvedList"/>
    <dgm:cxn modelId="{34127677-4265-474F-A6DA-49E87D3A8A0D}" type="presParOf" srcId="{FC3C17B6-9971-43FC-989B-086CF1499AD4}" destId="{ACE1BEC3-E644-41F6-9D8D-E328C5C24738}" srcOrd="0" destOrd="0" presId="urn:microsoft.com/office/officeart/2008/layout/VerticalCurvedList"/>
    <dgm:cxn modelId="{3A1BC974-1B31-4540-9BA0-B720792B1CE3}" type="presParOf" srcId="{104B3AFF-F2DF-46BC-8913-19D3E7F6ABCE}" destId="{84D7019E-AAF5-4154-914A-933039C68976}" srcOrd="3" destOrd="0" presId="urn:microsoft.com/office/officeart/2008/layout/VerticalCurvedList"/>
    <dgm:cxn modelId="{C2FC6707-E665-43EE-BF85-BD8FF75CE4BA}" type="presParOf" srcId="{104B3AFF-F2DF-46BC-8913-19D3E7F6ABCE}" destId="{97B6D0DA-BA28-49BA-B515-1E58F647FB79}" srcOrd="4" destOrd="0" presId="urn:microsoft.com/office/officeart/2008/layout/VerticalCurvedList"/>
    <dgm:cxn modelId="{23B93D5D-6FD4-4951-BA70-CF6E44AE38D9}" type="presParOf" srcId="{97B6D0DA-BA28-49BA-B515-1E58F647FB79}" destId="{EE1E9B43-6240-4221-9649-6F2E9D38F7EA}" srcOrd="0" destOrd="0" presId="urn:microsoft.com/office/officeart/2008/layout/VerticalCurvedList"/>
    <dgm:cxn modelId="{A8AE204F-9C86-46AF-838C-A37589913D8B}" type="presParOf" srcId="{104B3AFF-F2DF-46BC-8913-19D3E7F6ABCE}" destId="{BB56C27A-9DD7-4A77-8C01-B8A991F31C0C}" srcOrd="5" destOrd="0" presId="urn:microsoft.com/office/officeart/2008/layout/VerticalCurvedList"/>
    <dgm:cxn modelId="{C28322ED-089F-44D7-B011-936AF35DEC70}" type="presParOf" srcId="{104B3AFF-F2DF-46BC-8913-19D3E7F6ABCE}" destId="{57FF29F5-E028-4028-92D8-A7BC3E8C7F91}" srcOrd="6" destOrd="0" presId="urn:microsoft.com/office/officeart/2008/layout/VerticalCurvedList"/>
    <dgm:cxn modelId="{768ED2D0-1D5B-4019-B4EC-58BDF418A5BE}" type="presParOf" srcId="{57FF29F5-E028-4028-92D8-A7BC3E8C7F91}" destId="{71FF853E-8664-429D-A6AB-DBB926D633C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BBBD1-F581-421B-8906-D0834F759653}" type="doc">
      <dgm:prSet loTypeId="urn:microsoft.com/office/officeart/2005/8/layout/default" loCatId="list" qsTypeId="urn:microsoft.com/office/officeart/2005/8/quickstyle/simple1" qsCatId="simple" csTypeId="urn:microsoft.com/office/officeart/2005/8/colors/accent6_1" csCatId="accent6" phldr="1"/>
      <dgm:spPr/>
      <dgm:t>
        <a:bodyPr/>
        <a:lstStyle/>
        <a:p>
          <a:endParaRPr lang="es-ES"/>
        </a:p>
      </dgm:t>
    </dgm:pt>
    <dgm:pt modelId="{5CCB4F1A-0E06-4EF1-9CE6-6A199C232F8F}">
      <dgm:prSet custT="1"/>
      <dgm:spPr/>
      <dgm:t>
        <a:bodyPr/>
        <a:lstStyle/>
        <a:p>
          <a:r>
            <a:rPr lang="es-ES" sz="1400" b="1" dirty="0">
              <a:latin typeface="Arial" panose="020B0604020202020204" pitchFamily="34" charset="0"/>
              <a:cs typeface="Arial" panose="020B0604020202020204" pitchFamily="34" charset="0"/>
            </a:rPr>
            <a:t>Favorecer las condiciones para la generación de mercados de trabajo inclusivos</a:t>
          </a:r>
          <a:endParaRPr lang="es-ES" sz="1400" dirty="0">
            <a:latin typeface="Arial" panose="020B0604020202020204" pitchFamily="34" charset="0"/>
            <a:cs typeface="Arial" panose="020B0604020202020204" pitchFamily="34" charset="0"/>
          </a:endParaRPr>
        </a:p>
      </dgm:t>
    </dgm:pt>
    <dgm:pt modelId="{CC77383B-ED00-42C2-B305-163E007907DF}" type="parTrans" cxnId="{E20F52D2-B2A6-4929-9F54-C0633E2F64FB}">
      <dgm:prSet/>
      <dgm:spPr/>
      <dgm:t>
        <a:bodyPr/>
        <a:lstStyle/>
        <a:p>
          <a:endParaRPr lang="es-ES" sz="1400">
            <a:latin typeface="Arial" panose="020B0604020202020204" pitchFamily="34" charset="0"/>
            <a:cs typeface="Arial" panose="020B0604020202020204" pitchFamily="34" charset="0"/>
          </a:endParaRPr>
        </a:p>
      </dgm:t>
    </dgm:pt>
    <dgm:pt modelId="{7F22F6FD-487E-414E-80CA-7299C783C212}" type="sibTrans" cxnId="{E20F52D2-B2A6-4929-9F54-C0633E2F64FB}">
      <dgm:prSet/>
      <dgm:spPr/>
      <dgm:t>
        <a:bodyPr/>
        <a:lstStyle/>
        <a:p>
          <a:endParaRPr lang="es-ES" sz="1400">
            <a:latin typeface="Arial" panose="020B0604020202020204" pitchFamily="34" charset="0"/>
            <a:cs typeface="Arial" panose="020B0604020202020204" pitchFamily="34" charset="0"/>
          </a:endParaRPr>
        </a:p>
      </dgm:t>
    </dgm:pt>
    <dgm:pt modelId="{3A22ACC1-353E-4CC5-B5CD-F3C6DAE8BECD}">
      <dgm:prSet custT="1"/>
      <dgm:spPr/>
      <dgm:t>
        <a:bodyPr/>
        <a:lstStyle/>
        <a:p>
          <a:r>
            <a:rPr lang="es-ES" sz="1400" b="1" dirty="0">
              <a:latin typeface="Arial" panose="020B0604020202020204" pitchFamily="34" charset="0"/>
              <a:cs typeface="Arial" panose="020B0604020202020204" pitchFamily="34" charset="0"/>
            </a:rPr>
            <a:t>El impulso a la creación de empleos de calidad y estables</a:t>
          </a:r>
          <a:endParaRPr lang="es-ES" sz="1400" dirty="0">
            <a:latin typeface="Arial" panose="020B0604020202020204" pitchFamily="34" charset="0"/>
            <a:cs typeface="Arial" panose="020B0604020202020204" pitchFamily="34" charset="0"/>
          </a:endParaRPr>
        </a:p>
      </dgm:t>
    </dgm:pt>
    <dgm:pt modelId="{D0475519-8DCE-4348-9BA7-BD8C2AEB76EF}" type="parTrans" cxnId="{1ACA979C-26FF-48D4-8EA8-F3FE04895A6B}">
      <dgm:prSet/>
      <dgm:spPr/>
      <dgm:t>
        <a:bodyPr/>
        <a:lstStyle/>
        <a:p>
          <a:endParaRPr lang="es-ES" sz="1400">
            <a:latin typeface="Arial" panose="020B0604020202020204" pitchFamily="34" charset="0"/>
            <a:cs typeface="Arial" panose="020B0604020202020204" pitchFamily="34" charset="0"/>
          </a:endParaRPr>
        </a:p>
      </dgm:t>
    </dgm:pt>
    <dgm:pt modelId="{6BEFDCBA-BE2C-468B-A74C-B71793F12460}" type="sibTrans" cxnId="{1ACA979C-26FF-48D4-8EA8-F3FE04895A6B}">
      <dgm:prSet/>
      <dgm:spPr/>
      <dgm:t>
        <a:bodyPr/>
        <a:lstStyle/>
        <a:p>
          <a:endParaRPr lang="es-ES" sz="1400">
            <a:latin typeface="Arial" panose="020B0604020202020204" pitchFamily="34" charset="0"/>
            <a:cs typeface="Arial" panose="020B0604020202020204" pitchFamily="34" charset="0"/>
          </a:endParaRPr>
        </a:p>
      </dgm:t>
    </dgm:pt>
    <dgm:pt modelId="{413CF6FE-F49B-4E0A-BB95-C4DCAD9D4DF0}">
      <dgm:prSet custT="1"/>
      <dgm:spPr/>
      <dgm:t>
        <a:bodyPr/>
        <a:lstStyle/>
        <a:p>
          <a:r>
            <a:rPr lang="es-ES" sz="1400" b="1" dirty="0">
              <a:latin typeface="Arial" panose="020B0604020202020204" pitchFamily="34" charset="0"/>
              <a:cs typeface="Arial" panose="020B0604020202020204" pitchFamily="34" charset="0"/>
            </a:rPr>
            <a:t>El mantenimiento del empleo y la progresión profesional de las personas ocupadas</a:t>
          </a:r>
          <a:endParaRPr lang="es-ES" sz="1400" dirty="0">
            <a:latin typeface="Arial" panose="020B0604020202020204" pitchFamily="34" charset="0"/>
            <a:cs typeface="Arial" panose="020B0604020202020204" pitchFamily="34" charset="0"/>
          </a:endParaRPr>
        </a:p>
      </dgm:t>
    </dgm:pt>
    <dgm:pt modelId="{38DC95C7-2886-4C18-8F43-430C4E587F8E}" type="parTrans" cxnId="{AD7A024F-B4EF-4251-9718-CB661DEFCA3F}">
      <dgm:prSet/>
      <dgm:spPr/>
      <dgm:t>
        <a:bodyPr/>
        <a:lstStyle/>
        <a:p>
          <a:endParaRPr lang="es-ES" sz="1400">
            <a:latin typeface="Arial" panose="020B0604020202020204" pitchFamily="34" charset="0"/>
            <a:cs typeface="Arial" panose="020B0604020202020204" pitchFamily="34" charset="0"/>
          </a:endParaRPr>
        </a:p>
      </dgm:t>
    </dgm:pt>
    <dgm:pt modelId="{92307212-0C62-473B-814F-912568657CC6}" type="sibTrans" cxnId="{AD7A024F-B4EF-4251-9718-CB661DEFCA3F}">
      <dgm:prSet/>
      <dgm:spPr/>
      <dgm:t>
        <a:bodyPr/>
        <a:lstStyle/>
        <a:p>
          <a:endParaRPr lang="es-ES" sz="1400">
            <a:latin typeface="Arial" panose="020B0604020202020204" pitchFamily="34" charset="0"/>
            <a:cs typeface="Arial" panose="020B0604020202020204" pitchFamily="34" charset="0"/>
          </a:endParaRPr>
        </a:p>
      </dgm:t>
    </dgm:pt>
    <dgm:pt modelId="{08DEF972-F0B9-49B5-B455-88771D642A76}">
      <dgm:prSet custT="1"/>
      <dgm:spPr/>
      <dgm:t>
        <a:bodyPr/>
        <a:lstStyle/>
        <a:p>
          <a:r>
            <a:rPr lang="es-ES" sz="1400" b="1" dirty="0">
              <a:latin typeface="Arial" panose="020B0604020202020204" pitchFamily="34" charset="0"/>
              <a:cs typeface="Arial" panose="020B0604020202020204" pitchFamily="34" charset="0"/>
            </a:rPr>
            <a:t>La ampliación y mejora de las cualificaciones, competencias, habilidades y empleabilidad</a:t>
          </a:r>
          <a:endParaRPr lang="es-ES" sz="1400" dirty="0">
            <a:latin typeface="Arial" panose="020B0604020202020204" pitchFamily="34" charset="0"/>
            <a:cs typeface="Arial" panose="020B0604020202020204" pitchFamily="34" charset="0"/>
          </a:endParaRPr>
        </a:p>
      </dgm:t>
    </dgm:pt>
    <dgm:pt modelId="{61898CF8-7BDC-404F-874C-7271AFD872F2}" type="parTrans" cxnId="{7C32610A-0056-4669-ABCC-7A46F3E25324}">
      <dgm:prSet/>
      <dgm:spPr/>
      <dgm:t>
        <a:bodyPr/>
        <a:lstStyle/>
        <a:p>
          <a:endParaRPr lang="es-ES" sz="1400">
            <a:latin typeface="Arial" panose="020B0604020202020204" pitchFamily="34" charset="0"/>
            <a:cs typeface="Arial" panose="020B0604020202020204" pitchFamily="34" charset="0"/>
          </a:endParaRPr>
        </a:p>
      </dgm:t>
    </dgm:pt>
    <dgm:pt modelId="{04D79397-8C3A-4AE4-A255-FA53C3EF0316}" type="sibTrans" cxnId="{7C32610A-0056-4669-ABCC-7A46F3E25324}">
      <dgm:prSet/>
      <dgm:spPr/>
      <dgm:t>
        <a:bodyPr/>
        <a:lstStyle/>
        <a:p>
          <a:endParaRPr lang="es-ES" sz="1400">
            <a:latin typeface="Arial" panose="020B0604020202020204" pitchFamily="34" charset="0"/>
            <a:cs typeface="Arial" panose="020B0604020202020204" pitchFamily="34" charset="0"/>
          </a:endParaRPr>
        </a:p>
      </dgm:t>
    </dgm:pt>
    <dgm:pt modelId="{6963947E-C01C-44BE-9B5F-5F643C8D59E7}">
      <dgm:prSet custT="1"/>
      <dgm:spPr/>
      <dgm:t>
        <a:bodyPr/>
        <a:lstStyle/>
        <a:p>
          <a:r>
            <a:rPr lang="es-ES" sz="1400" b="1" dirty="0">
              <a:latin typeface="Arial" panose="020B0604020202020204" pitchFamily="34" charset="0"/>
              <a:cs typeface="Arial" panose="020B0604020202020204" pitchFamily="34" charset="0"/>
            </a:rPr>
            <a:t>La atención especializada de colectivos prioritarios para las políticas de empleo</a:t>
          </a:r>
          <a:endParaRPr lang="es-ES" sz="1400" dirty="0">
            <a:latin typeface="Arial" panose="020B0604020202020204" pitchFamily="34" charset="0"/>
            <a:cs typeface="Arial" panose="020B0604020202020204" pitchFamily="34" charset="0"/>
          </a:endParaRPr>
        </a:p>
      </dgm:t>
    </dgm:pt>
    <dgm:pt modelId="{29CA4F34-5050-4FF3-975A-35462F611E33}" type="parTrans" cxnId="{A1DDDFB5-DDC2-422D-8B01-7F458A07F338}">
      <dgm:prSet/>
      <dgm:spPr/>
      <dgm:t>
        <a:bodyPr/>
        <a:lstStyle/>
        <a:p>
          <a:endParaRPr lang="es-ES" sz="1400">
            <a:latin typeface="Arial" panose="020B0604020202020204" pitchFamily="34" charset="0"/>
            <a:cs typeface="Arial" panose="020B0604020202020204" pitchFamily="34" charset="0"/>
          </a:endParaRPr>
        </a:p>
      </dgm:t>
    </dgm:pt>
    <dgm:pt modelId="{625AEF9F-1432-4A25-A797-00950FBEFB20}" type="sibTrans" cxnId="{A1DDDFB5-DDC2-422D-8B01-7F458A07F338}">
      <dgm:prSet/>
      <dgm:spPr/>
      <dgm:t>
        <a:bodyPr/>
        <a:lstStyle/>
        <a:p>
          <a:endParaRPr lang="es-ES" sz="1400">
            <a:latin typeface="Arial" panose="020B0604020202020204" pitchFamily="34" charset="0"/>
            <a:cs typeface="Arial" panose="020B0604020202020204" pitchFamily="34" charset="0"/>
          </a:endParaRPr>
        </a:p>
      </dgm:t>
    </dgm:pt>
    <dgm:pt modelId="{6D155C9A-6882-457E-8116-99B97B62FD77}">
      <dgm:prSet custT="1"/>
      <dgm:spPr/>
      <dgm:t>
        <a:bodyPr/>
        <a:lstStyle/>
        <a:p>
          <a:r>
            <a:rPr lang="es-ES" sz="1400" b="1" dirty="0">
              <a:latin typeface="Arial" panose="020B0604020202020204" pitchFamily="34" charset="0"/>
              <a:cs typeface="Arial" panose="020B0604020202020204" pitchFamily="34" charset="0"/>
            </a:rPr>
            <a:t>La adecuación, cuantitativa y cualitativa, de oferta y demanda de empleo</a:t>
          </a:r>
          <a:endParaRPr lang="es-ES" sz="1400" dirty="0">
            <a:latin typeface="Arial" panose="020B0604020202020204" pitchFamily="34" charset="0"/>
            <a:cs typeface="Arial" panose="020B0604020202020204" pitchFamily="34" charset="0"/>
          </a:endParaRPr>
        </a:p>
      </dgm:t>
    </dgm:pt>
    <dgm:pt modelId="{C9F568E4-808A-49C2-A203-50DF00DB822A}" type="parTrans" cxnId="{62771320-160F-46F0-BE8D-5CCE3358A496}">
      <dgm:prSet/>
      <dgm:spPr/>
      <dgm:t>
        <a:bodyPr/>
        <a:lstStyle/>
        <a:p>
          <a:endParaRPr lang="es-ES" sz="1400">
            <a:latin typeface="Arial" panose="020B0604020202020204" pitchFamily="34" charset="0"/>
            <a:cs typeface="Arial" panose="020B0604020202020204" pitchFamily="34" charset="0"/>
          </a:endParaRPr>
        </a:p>
      </dgm:t>
    </dgm:pt>
    <dgm:pt modelId="{47AF62AE-1145-4DD1-81A1-64C0CCC9092C}" type="sibTrans" cxnId="{62771320-160F-46F0-BE8D-5CCE3358A496}">
      <dgm:prSet/>
      <dgm:spPr/>
      <dgm:t>
        <a:bodyPr/>
        <a:lstStyle/>
        <a:p>
          <a:endParaRPr lang="es-ES" sz="1400">
            <a:latin typeface="Arial" panose="020B0604020202020204" pitchFamily="34" charset="0"/>
            <a:cs typeface="Arial" panose="020B0604020202020204" pitchFamily="34" charset="0"/>
          </a:endParaRPr>
        </a:p>
      </dgm:t>
    </dgm:pt>
    <dgm:pt modelId="{A244E81C-532E-4D02-B790-CD0C7E895A2C}">
      <dgm:prSet custT="1"/>
      <dgm:spPr/>
      <dgm:t>
        <a:bodyPr/>
        <a:lstStyle/>
        <a:p>
          <a:r>
            <a:rPr lang="es-ES" sz="1400" b="1" dirty="0">
              <a:latin typeface="Arial" panose="020B0604020202020204" pitchFamily="34" charset="0"/>
              <a:cs typeface="Arial" panose="020B0604020202020204" pitchFamily="34" charset="0"/>
            </a:rPr>
            <a:t>La dotación de un servicio integrado de información de los servicios de empleo</a:t>
          </a:r>
          <a:endParaRPr lang="es-ES" sz="1400" dirty="0">
            <a:latin typeface="Arial" panose="020B0604020202020204" pitchFamily="34" charset="0"/>
            <a:cs typeface="Arial" panose="020B0604020202020204" pitchFamily="34" charset="0"/>
          </a:endParaRPr>
        </a:p>
      </dgm:t>
    </dgm:pt>
    <dgm:pt modelId="{2241F009-C868-4148-8CF2-EF536C73B3AF}" type="parTrans" cxnId="{37F95963-0D04-46DA-95ED-6EF45B74A19B}">
      <dgm:prSet/>
      <dgm:spPr/>
      <dgm:t>
        <a:bodyPr/>
        <a:lstStyle/>
        <a:p>
          <a:endParaRPr lang="es-ES" sz="1400">
            <a:latin typeface="Arial" panose="020B0604020202020204" pitchFamily="34" charset="0"/>
            <a:cs typeface="Arial" panose="020B0604020202020204" pitchFamily="34" charset="0"/>
          </a:endParaRPr>
        </a:p>
      </dgm:t>
    </dgm:pt>
    <dgm:pt modelId="{DFAE0F00-B463-4287-8D43-B31A7F464689}" type="sibTrans" cxnId="{37F95963-0D04-46DA-95ED-6EF45B74A19B}">
      <dgm:prSet/>
      <dgm:spPr/>
      <dgm:t>
        <a:bodyPr/>
        <a:lstStyle/>
        <a:p>
          <a:endParaRPr lang="es-ES" sz="1400">
            <a:latin typeface="Arial" panose="020B0604020202020204" pitchFamily="34" charset="0"/>
            <a:cs typeface="Arial" panose="020B0604020202020204" pitchFamily="34" charset="0"/>
          </a:endParaRPr>
        </a:p>
      </dgm:t>
    </dgm:pt>
    <dgm:pt modelId="{2FC759FA-E88B-4817-A077-D12DD654A189}">
      <dgm:prSet custT="1"/>
      <dgm:spPr/>
      <dgm:t>
        <a:bodyPr/>
        <a:lstStyle/>
        <a:p>
          <a:r>
            <a:rPr lang="es-ES" sz="1400" b="1" dirty="0">
              <a:latin typeface="Arial" panose="020B0604020202020204" pitchFamily="34" charset="0"/>
              <a:cs typeface="Arial" panose="020B0604020202020204" pitchFamily="34" charset="0"/>
            </a:rPr>
            <a:t>La promoción de la movilidad funcional y sectorial</a:t>
          </a:r>
          <a:endParaRPr lang="es-ES" sz="1400" dirty="0">
            <a:latin typeface="Arial" panose="020B0604020202020204" pitchFamily="34" charset="0"/>
            <a:cs typeface="Arial" panose="020B0604020202020204" pitchFamily="34" charset="0"/>
          </a:endParaRPr>
        </a:p>
      </dgm:t>
    </dgm:pt>
    <dgm:pt modelId="{EBB83256-E0DE-4DB5-BD21-646672678685}" type="parTrans" cxnId="{10FDEF2E-5DC8-4FA6-9D88-3909BCD79AD8}">
      <dgm:prSet/>
      <dgm:spPr/>
      <dgm:t>
        <a:bodyPr/>
        <a:lstStyle/>
        <a:p>
          <a:endParaRPr lang="es-ES" sz="1400">
            <a:latin typeface="Arial" panose="020B0604020202020204" pitchFamily="34" charset="0"/>
            <a:cs typeface="Arial" panose="020B0604020202020204" pitchFamily="34" charset="0"/>
          </a:endParaRPr>
        </a:p>
      </dgm:t>
    </dgm:pt>
    <dgm:pt modelId="{C1126360-46FD-43F9-8DF7-74D23C4F74C9}" type="sibTrans" cxnId="{10FDEF2E-5DC8-4FA6-9D88-3909BCD79AD8}">
      <dgm:prSet/>
      <dgm:spPr/>
      <dgm:t>
        <a:bodyPr/>
        <a:lstStyle/>
        <a:p>
          <a:endParaRPr lang="es-ES" sz="1400">
            <a:latin typeface="Arial" panose="020B0604020202020204" pitchFamily="34" charset="0"/>
            <a:cs typeface="Arial" panose="020B0604020202020204" pitchFamily="34" charset="0"/>
          </a:endParaRPr>
        </a:p>
      </dgm:t>
    </dgm:pt>
    <dgm:pt modelId="{838096E1-9AE4-44D8-8650-4B3107E93FE7}">
      <dgm:prSet custT="1"/>
      <dgm:spPr/>
      <dgm:t>
        <a:bodyPr/>
        <a:lstStyle/>
        <a:p>
          <a:r>
            <a:rPr lang="es-ES" sz="1400" b="1" dirty="0">
              <a:latin typeface="Arial" panose="020B0604020202020204" pitchFamily="34" charset="0"/>
              <a:cs typeface="Arial" panose="020B0604020202020204" pitchFamily="34" charset="0"/>
            </a:rPr>
            <a:t>El acompañamiento, personal e individualizado, en su caso en colaboración con los servicios sociales, sanitarios y educativos</a:t>
          </a:r>
          <a:endParaRPr lang="es-ES" sz="1400" dirty="0">
            <a:latin typeface="Arial" panose="020B0604020202020204" pitchFamily="34" charset="0"/>
            <a:cs typeface="Arial" panose="020B0604020202020204" pitchFamily="34" charset="0"/>
          </a:endParaRPr>
        </a:p>
      </dgm:t>
    </dgm:pt>
    <dgm:pt modelId="{D3651261-0CE7-46AA-B21D-8052CD4C5F32}" type="parTrans" cxnId="{13A8C6DB-6949-4E30-AF9C-2809E474CD22}">
      <dgm:prSet/>
      <dgm:spPr/>
      <dgm:t>
        <a:bodyPr/>
        <a:lstStyle/>
        <a:p>
          <a:endParaRPr lang="es-ES" sz="1400">
            <a:latin typeface="Arial" panose="020B0604020202020204" pitchFamily="34" charset="0"/>
            <a:cs typeface="Arial" panose="020B0604020202020204" pitchFamily="34" charset="0"/>
          </a:endParaRPr>
        </a:p>
      </dgm:t>
    </dgm:pt>
    <dgm:pt modelId="{F603B7C5-98B9-4EF8-A072-10DA9973DAEA}" type="sibTrans" cxnId="{13A8C6DB-6949-4E30-AF9C-2809E474CD22}">
      <dgm:prSet/>
      <dgm:spPr/>
      <dgm:t>
        <a:bodyPr/>
        <a:lstStyle/>
        <a:p>
          <a:endParaRPr lang="es-ES" sz="1400">
            <a:latin typeface="Arial" panose="020B0604020202020204" pitchFamily="34" charset="0"/>
            <a:cs typeface="Arial" panose="020B0604020202020204" pitchFamily="34" charset="0"/>
          </a:endParaRPr>
        </a:p>
      </dgm:t>
    </dgm:pt>
    <dgm:pt modelId="{C6AEE527-C86F-475D-8693-76A3A559E8D3}">
      <dgm:prSet custT="1"/>
      <dgm:spPr/>
      <dgm:t>
        <a:bodyPr/>
        <a:lstStyle/>
        <a:p>
          <a:r>
            <a:rPr lang="es-ES" sz="1400" b="1" dirty="0">
              <a:latin typeface="Arial" panose="020B0604020202020204" pitchFamily="34" charset="0"/>
              <a:cs typeface="Arial" panose="020B0604020202020204" pitchFamily="34" charset="0"/>
            </a:rPr>
            <a:t>La garantía de la libre circulación de las personas trabajadoras</a:t>
          </a:r>
          <a:endParaRPr lang="es-ES" sz="1400" dirty="0">
            <a:latin typeface="Arial" panose="020B0604020202020204" pitchFamily="34" charset="0"/>
            <a:cs typeface="Arial" panose="020B0604020202020204" pitchFamily="34" charset="0"/>
          </a:endParaRPr>
        </a:p>
      </dgm:t>
    </dgm:pt>
    <dgm:pt modelId="{624D1942-1293-4650-9263-5CA86D9C1692}" type="parTrans" cxnId="{7D36288B-970C-477D-AB8C-B51FD9E99D5E}">
      <dgm:prSet/>
      <dgm:spPr/>
      <dgm:t>
        <a:bodyPr/>
        <a:lstStyle/>
        <a:p>
          <a:endParaRPr lang="es-ES" sz="1400">
            <a:latin typeface="Arial" panose="020B0604020202020204" pitchFamily="34" charset="0"/>
            <a:cs typeface="Arial" panose="020B0604020202020204" pitchFamily="34" charset="0"/>
          </a:endParaRPr>
        </a:p>
      </dgm:t>
    </dgm:pt>
    <dgm:pt modelId="{D0DF3896-5B95-4677-A253-9A0843C059B6}" type="sibTrans" cxnId="{7D36288B-970C-477D-AB8C-B51FD9E99D5E}">
      <dgm:prSet/>
      <dgm:spPr/>
      <dgm:t>
        <a:bodyPr/>
        <a:lstStyle/>
        <a:p>
          <a:endParaRPr lang="es-ES" sz="1400">
            <a:latin typeface="Arial" panose="020B0604020202020204" pitchFamily="34" charset="0"/>
            <a:cs typeface="Arial" panose="020B0604020202020204" pitchFamily="34" charset="0"/>
          </a:endParaRPr>
        </a:p>
      </dgm:t>
    </dgm:pt>
    <dgm:pt modelId="{CFBF3E1A-C8F5-4DDA-9A6C-7A4B3B524D57}">
      <dgm:prSet custT="1"/>
      <dgm:spPr/>
      <dgm:t>
        <a:bodyPr/>
        <a:lstStyle/>
        <a:p>
          <a:r>
            <a:rPr lang="es-ES" sz="1400" b="1" dirty="0">
              <a:latin typeface="Arial" panose="020B0604020202020204" pitchFamily="34" charset="0"/>
              <a:cs typeface="Arial" panose="020B0604020202020204" pitchFamily="34" charset="0"/>
            </a:rPr>
            <a:t>Su articulación con el fenómeno migratorio</a:t>
          </a:r>
          <a:endParaRPr lang="es-ES" sz="1400" dirty="0">
            <a:latin typeface="Arial" panose="020B0604020202020204" pitchFamily="34" charset="0"/>
            <a:cs typeface="Arial" panose="020B0604020202020204" pitchFamily="34" charset="0"/>
          </a:endParaRPr>
        </a:p>
      </dgm:t>
    </dgm:pt>
    <dgm:pt modelId="{06E31E5C-D0DE-48F8-8D1A-A5AE27065AC5}" type="parTrans" cxnId="{91FD8622-F095-4CFA-82FD-E6B8F1F39EEF}">
      <dgm:prSet/>
      <dgm:spPr/>
      <dgm:t>
        <a:bodyPr/>
        <a:lstStyle/>
        <a:p>
          <a:endParaRPr lang="es-ES" sz="1400">
            <a:latin typeface="Arial" panose="020B0604020202020204" pitchFamily="34" charset="0"/>
            <a:cs typeface="Arial" panose="020B0604020202020204" pitchFamily="34" charset="0"/>
          </a:endParaRPr>
        </a:p>
      </dgm:t>
    </dgm:pt>
    <dgm:pt modelId="{AAB37D1C-4D66-4352-96EC-2A0C3170AC9C}" type="sibTrans" cxnId="{91FD8622-F095-4CFA-82FD-E6B8F1F39EEF}">
      <dgm:prSet/>
      <dgm:spPr/>
      <dgm:t>
        <a:bodyPr/>
        <a:lstStyle/>
        <a:p>
          <a:endParaRPr lang="es-ES" sz="1400">
            <a:latin typeface="Arial" panose="020B0604020202020204" pitchFamily="34" charset="0"/>
            <a:cs typeface="Arial" panose="020B0604020202020204" pitchFamily="34" charset="0"/>
          </a:endParaRPr>
        </a:p>
      </dgm:t>
    </dgm:pt>
    <dgm:pt modelId="{F1A9734F-2421-441F-8520-C900A34308B7}">
      <dgm:prSet custT="1"/>
      <dgm:spPr/>
      <dgm:t>
        <a:bodyPr/>
        <a:lstStyle/>
        <a:p>
          <a:r>
            <a:rPr lang="es-ES" sz="1400" b="1" dirty="0">
              <a:latin typeface="Arial" panose="020B0604020202020204" pitchFamily="34" charset="0"/>
              <a:cs typeface="Arial" panose="020B0604020202020204" pitchFamily="34" charset="0"/>
            </a:rPr>
            <a:t>El fomento de iniciativas de emprendimiento y de economía social viables</a:t>
          </a:r>
          <a:endParaRPr lang="es-ES" sz="1400" dirty="0">
            <a:latin typeface="Arial" panose="020B0604020202020204" pitchFamily="34" charset="0"/>
            <a:cs typeface="Arial" panose="020B0604020202020204" pitchFamily="34" charset="0"/>
          </a:endParaRPr>
        </a:p>
      </dgm:t>
    </dgm:pt>
    <dgm:pt modelId="{BD99BC0C-9ABF-4A3A-B4B8-CF8628A0C669}" type="parTrans" cxnId="{C6080E2D-0F8A-4076-B22D-0F925EAEDA55}">
      <dgm:prSet/>
      <dgm:spPr/>
      <dgm:t>
        <a:bodyPr/>
        <a:lstStyle/>
        <a:p>
          <a:endParaRPr lang="es-ES" sz="1400">
            <a:latin typeface="Arial" panose="020B0604020202020204" pitchFamily="34" charset="0"/>
            <a:cs typeface="Arial" panose="020B0604020202020204" pitchFamily="34" charset="0"/>
          </a:endParaRPr>
        </a:p>
      </dgm:t>
    </dgm:pt>
    <dgm:pt modelId="{6F33D384-9E26-4E2F-A6CC-B1C12041BE11}" type="sibTrans" cxnId="{C6080E2D-0F8A-4076-B22D-0F925EAEDA55}">
      <dgm:prSet/>
      <dgm:spPr/>
      <dgm:t>
        <a:bodyPr/>
        <a:lstStyle/>
        <a:p>
          <a:endParaRPr lang="es-ES" sz="1400">
            <a:latin typeface="Arial" panose="020B0604020202020204" pitchFamily="34" charset="0"/>
            <a:cs typeface="Arial" panose="020B0604020202020204" pitchFamily="34" charset="0"/>
          </a:endParaRPr>
        </a:p>
      </dgm:t>
    </dgm:pt>
    <dgm:pt modelId="{BDC31A59-4AD3-4590-81F6-43E014BC0435}">
      <dgm:prSet custT="1"/>
      <dgm:spPr/>
      <dgm:t>
        <a:bodyPr/>
        <a:lstStyle/>
        <a:p>
          <a:r>
            <a:rPr lang="es-ES" sz="1400" b="1" dirty="0">
              <a:latin typeface="Arial" panose="020B0604020202020204" pitchFamily="34" charset="0"/>
              <a:cs typeface="Arial" panose="020B0604020202020204" pitchFamily="34" charset="0"/>
            </a:rPr>
            <a:t>El mantenimiento de un nivel de vida digno durante el proceso de búsqueda de ocupación</a:t>
          </a:r>
          <a:endParaRPr lang="es-ES" sz="1400" dirty="0">
            <a:latin typeface="Arial" panose="020B0604020202020204" pitchFamily="34" charset="0"/>
            <a:cs typeface="Arial" panose="020B0604020202020204" pitchFamily="34" charset="0"/>
          </a:endParaRPr>
        </a:p>
      </dgm:t>
    </dgm:pt>
    <dgm:pt modelId="{946A868A-D161-4837-9CFE-6DEA7F34B186}" type="parTrans" cxnId="{A39C16A4-C2F7-4647-A86E-47143E4D4B10}">
      <dgm:prSet/>
      <dgm:spPr/>
      <dgm:t>
        <a:bodyPr/>
        <a:lstStyle/>
        <a:p>
          <a:endParaRPr lang="es-ES" sz="1400">
            <a:latin typeface="Arial" panose="020B0604020202020204" pitchFamily="34" charset="0"/>
            <a:cs typeface="Arial" panose="020B0604020202020204" pitchFamily="34" charset="0"/>
          </a:endParaRPr>
        </a:p>
      </dgm:t>
    </dgm:pt>
    <dgm:pt modelId="{F3CF3ED0-FEA6-4C94-8F8C-2EDD3C319EAA}" type="sibTrans" cxnId="{A39C16A4-C2F7-4647-A86E-47143E4D4B10}">
      <dgm:prSet/>
      <dgm:spPr/>
      <dgm:t>
        <a:bodyPr/>
        <a:lstStyle/>
        <a:p>
          <a:endParaRPr lang="es-ES" sz="1400">
            <a:latin typeface="Arial" panose="020B0604020202020204" pitchFamily="34" charset="0"/>
            <a:cs typeface="Arial" panose="020B0604020202020204" pitchFamily="34" charset="0"/>
          </a:endParaRPr>
        </a:p>
      </dgm:t>
    </dgm:pt>
    <dgm:pt modelId="{6C7FE1D3-558A-4049-80A8-476932962AE6}">
      <dgm:prSet custT="1"/>
      <dgm:spPr/>
      <dgm:t>
        <a:bodyPr/>
        <a:lstStyle/>
        <a:p>
          <a:r>
            <a:rPr lang="es-ES" sz="1400" b="1" dirty="0">
              <a:latin typeface="Arial" panose="020B0604020202020204" pitchFamily="34" charset="0"/>
              <a:cs typeface="Arial" panose="020B0604020202020204" pitchFamily="34" charset="0"/>
            </a:rPr>
            <a:t>La anticipación a las necesidades de generación de empleo</a:t>
          </a:r>
          <a:endParaRPr lang="es-ES" sz="1400" dirty="0">
            <a:latin typeface="Arial" panose="020B0604020202020204" pitchFamily="34" charset="0"/>
            <a:cs typeface="Arial" panose="020B0604020202020204" pitchFamily="34" charset="0"/>
          </a:endParaRPr>
        </a:p>
      </dgm:t>
    </dgm:pt>
    <dgm:pt modelId="{CEE6658B-D95E-4103-BF2F-11520BB421DC}" type="parTrans" cxnId="{F95F9B6E-75A6-435D-9499-FA4177F469C2}">
      <dgm:prSet/>
      <dgm:spPr/>
      <dgm:t>
        <a:bodyPr/>
        <a:lstStyle/>
        <a:p>
          <a:endParaRPr lang="es-ES" sz="1400">
            <a:latin typeface="Arial" panose="020B0604020202020204" pitchFamily="34" charset="0"/>
            <a:cs typeface="Arial" panose="020B0604020202020204" pitchFamily="34" charset="0"/>
          </a:endParaRPr>
        </a:p>
      </dgm:t>
    </dgm:pt>
    <dgm:pt modelId="{3C30A177-10A0-4A11-B72C-4D8A671A9671}" type="sibTrans" cxnId="{F95F9B6E-75A6-435D-9499-FA4177F469C2}">
      <dgm:prSet/>
      <dgm:spPr/>
      <dgm:t>
        <a:bodyPr/>
        <a:lstStyle/>
        <a:p>
          <a:endParaRPr lang="es-ES" sz="1400">
            <a:latin typeface="Arial" panose="020B0604020202020204" pitchFamily="34" charset="0"/>
            <a:cs typeface="Arial" panose="020B0604020202020204" pitchFamily="34" charset="0"/>
          </a:endParaRPr>
        </a:p>
      </dgm:t>
    </dgm:pt>
    <dgm:pt modelId="{169E43EE-E8AA-4DC0-BF7E-716F2A2C1B56}">
      <dgm:prSet custT="1"/>
      <dgm:spPr/>
      <dgm:t>
        <a:bodyPr/>
        <a:lstStyle/>
        <a:p>
          <a:r>
            <a:rPr lang="es-ES" sz="1400" b="1" dirty="0">
              <a:latin typeface="Arial" panose="020B0604020202020204" pitchFamily="34" charset="0"/>
              <a:cs typeface="Arial" panose="020B0604020202020204" pitchFamily="34" charset="0"/>
            </a:rPr>
            <a:t>La atención y asesoramiento a las personas, empresas y demás entidades empleadoras</a:t>
          </a:r>
          <a:endParaRPr lang="es-ES" sz="1400" dirty="0">
            <a:latin typeface="Arial" panose="020B0604020202020204" pitchFamily="34" charset="0"/>
            <a:cs typeface="Arial" panose="020B0604020202020204" pitchFamily="34" charset="0"/>
          </a:endParaRPr>
        </a:p>
      </dgm:t>
    </dgm:pt>
    <dgm:pt modelId="{DE52052F-0312-4533-8571-AD63E1550558}" type="parTrans" cxnId="{47A8EDE0-C218-4E32-94BC-EA26646876B2}">
      <dgm:prSet/>
      <dgm:spPr/>
      <dgm:t>
        <a:bodyPr/>
        <a:lstStyle/>
        <a:p>
          <a:endParaRPr lang="es-ES" sz="1400">
            <a:latin typeface="Arial" panose="020B0604020202020204" pitchFamily="34" charset="0"/>
            <a:cs typeface="Arial" panose="020B0604020202020204" pitchFamily="34" charset="0"/>
          </a:endParaRPr>
        </a:p>
      </dgm:t>
    </dgm:pt>
    <dgm:pt modelId="{777665E2-5EB9-4E60-95CA-1C25032A00C9}" type="sibTrans" cxnId="{47A8EDE0-C218-4E32-94BC-EA26646876B2}">
      <dgm:prSet/>
      <dgm:spPr/>
      <dgm:t>
        <a:bodyPr/>
        <a:lstStyle/>
        <a:p>
          <a:endParaRPr lang="es-ES" sz="1400">
            <a:latin typeface="Arial" panose="020B0604020202020204" pitchFamily="34" charset="0"/>
            <a:cs typeface="Arial" panose="020B0604020202020204" pitchFamily="34" charset="0"/>
          </a:endParaRPr>
        </a:p>
      </dgm:t>
    </dgm:pt>
    <dgm:pt modelId="{DFF2D825-2285-42B9-9169-F3ECDEEDBB03}" type="pres">
      <dgm:prSet presAssocID="{724BBBD1-F581-421B-8906-D0834F759653}" presName="diagram" presStyleCnt="0">
        <dgm:presLayoutVars>
          <dgm:dir/>
          <dgm:resizeHandles val="exact"/>
        </dgm:presLayoutVars>
      </dgm:prSet>
      <dgm:spPr/>
    </dgm:pt>
    <dgm:pt modelId="{38374DDD-64BD-497A-85C8-9D0C7DF29452}" type="pres">
      <dgm:prSet presAssocID="{5CCB4F1A-0E06-4EF1-9CE6-6A199C232F8F}" presName="node" presStyleLbl="node1" presStyleIdx="0" presStyleCnt="15">
        <dgm:presLayoutVars>
          <dgm:bulletEnabled val="1"/>
        </dgm:presLayoutVars>
      </dgm:prSet>
      <dgm:spPr/>
    </dgm:pt>
    <dgm:pt modelId="{6246C92B-C5D6-464B-872E-570420A41643}" type="pres">
      <dgm:prSet presAssocID="{7F22F6FD-487E-414E-80CA-7299C783C212}" presName="sibTrans" presStyleCnt="0"/>
      <dgm:spPr/>
    </dgm:pt>
    <dgm:pt modelId="{D8B9B333-82E0-448B-84AA-DD01B628321A}" type="pres">
      <dgm:prSet presAssocID="{3A22ACC1-353E-4CC5-B5CD-F3C6DAE8BECD}" presName="node" presStyleLbl="node1" presStyleIdx="1" presStyleCnt="15">
        <dgm:presLayoutVars>
          <dgm:bulletEnabled val="1"/>
        </dgm:presLayoutVars>
      </dgm:prSet>
      <dgm:spPr/>
    </dgm:pt>
    <dgm:pt modelId="{AECF9E3B-26A8-4A88-AFA6-C81BB1CD24B2}" type="pres">
      <dgm:prSet presAssocID="{6BEFDCBA-BE2C-468B-A74C-B71793F12460}" presName="sibTrans" presStyleCnt="0"/>
      <dgm:spPr/>
    </dgm:pt>
    <dgm:pt modelId="{63E4EF7C-4FEB-4F5E-B782-04248060B17B}" type="pres">
      <dgm:prSet presAssocID="{413CF6FE-F49B-4E0A-BB95-C4DCAD9D4DF0}" presName="node" presStyleLbl="node1" presStyleIdx="2" presStyleCnt="15">
        <dgm:presLayoutVars>
          <dgm:bulletEnabled val="1"/>
        </dgm:presLayoutVars>
      </dgm:prSet>
      <dgm:spPr/>
    </dgm:pt>
    <dgm:pt modelId="{1749E99F-5E7F-4323-B72C-B5D73BF75AC7}" type="pres">
      <dgm:prSet presAssocID="{92307212-0C62-473B-814F-912568657CC6}" presName="sibTrans" presStyleCnt="0"/>
      <dgm:spPr/>
    </dgm:pt>
    <dgm:pt modelId="{2B279038-3C21-44BA-9EFD-1023A3D98C30}" type="pres">
      <dgm:prSet presAssocID="{08DEF972-F0B9-49B5-B455-88771D642A76}" presName="node" presStyleLbl="node1" presStyleIdx="3" presStyleCnt="15">
        <dgm:presLayoutVars>
          <dgm:bulletEnabled val="1"/>
        </dgm:presLayoutVars>
      </dgm:prSet>
      <dgm:spPr/>
    </dgm:pt>
    <dgm:pt modelId="{F03B1C1E-0014-46BF-B50D-5B393909BF8E}" type="pres">
      <dgm:prSet presAssocID="{04D79397-8C3A-4AE4-A255-FA53C3EF0316}" presName="sibTrans" presStyleCnt="0"/>
      <dgm:spPr/>
    </dgm:pt>
    <dgm:pt modelId="{F3DAC247-8B57-4E88-827E-3212DC570D48}" type="pres">
      <dgm:prSet presAssocID="{6963947E-C01C-44BE-9B5F-5F643C8D59E7}" presName="node" presStyleLbl="node1" presStyleIdx="4" presStyleCnt="15">
        <dgm:presLayoutVars>
          <dgm:bulletEnabled val="1"/>
        </dgm:presLayoutVars>
      </dgm:prSet>
      <dgm:spPr/>
    </dgm:pt>
    <dgm:pt modelId="{75825CCE-EC28-419A-97DC-48771A0717E1}" type="pres">
      <dgm:prSet presAssocID="{625AEF9F-1432-4A25-A797-00950FBEFB20}" presName="sibTrans" presStyleCnt="0"/>
      <dgm:spPr/>
    </dgm:pt>
    <dgm:pt modelId="{3036AC10-FC3D-46EE-B2E2-D25DA79D48D6}" type="pres">
      <dgm:prSet presAssocID="{6D155C9A-6882-457E-8116-99B97B62FD77}" presName="node" presStyleLbl="node1" presStyleIdx="5" presStyleCnt="15">
        <dgm:presLayoutVars>
          <dgm:bulletEnabled val="1"/>
        </dgm:presLayoutVars>
      </dgm:prSet>
      <dgm:spPr/>
    </dgm:pt>
    <dgm:pt modelId="{DA183EF1-C40E-4F43-8A26-848CAC5B2090}" type="pres">
      <dgm:prSet presAssocID="{47AF62AE-1145-4DD1-81A1-64C0CCC9092C}" presName="sibTrans" presStyleCnt="0"/>
      <dgm:spPr/>
    </dgm:pt>
    <dgm:pt modelId="{2BC1A6CE-BDFC-4C80-A73F-49D1AA217FFA}" type="pres">
      <dgm:prSet presAssocID="{A244E81C-532E-4D02-B790-CD0C7E895A2C}" presName="node" presStyleLbl="node1" presStyleIdx="6" presStyleCnt="15">
        <dgm:presLayoutVars>
          <dgm:bulletEnabled val="1"/>
        </dgm:presLayoutVars>
      </dgm:prSet>
      <dgm:spPr/>
    </dgm:pt>
    <dgm:pt modelId="{A395E646-C384-4C66-99E1-DCCCD48280BB}" type="pres">
      <dgm:prSet presAssocID="{DFAE0F00-B463-4287-8D43-B31A7F464689}" presName="sibTrans" presStyleCnt="0"/>
      <dgm:spPr/>
    </dgm:pt>
    <dgm:pt modelId="{B2081ECB-69F2-4109-BDB7-5A1B2147ACFD}" type="pres">
      <dgm:prSet presAssocID="{2FC759FA-E88B-4817-A077-D12DD654A189}" presName="node" presStyleLbl="node1" presStyleIdx="7" presStyleCnt="15">
        <dgm:presLayoutVars>
          <dgm:bulletEnabled val="1"/>
        </dgm:presLayoutVars>
      </dgm:prSet>
      <dgm:spPr/>
    </dgm:pt>
    <dgm:pt modelId="{5B6CF0A6-5CFC-4BC4-B77F-EE0459AA3C43}" type="pres">
      <dgm:prSet presAssocID="{C1126360-46FD-43F9-8DF7-74D23C4F74C9}" presName="sibTrans" presStyleCnt="0"/>
      <dgm:spPr/>
    </dgm:pt>
    <dgm:pt modelId="{0CE1A766-2453-4AB4-A1E1-ED9F21BBDAD8}" type="pres">
      <dgm:prSet presAssocID="{838096E1-9AE4-44D8-8650-4B3107E93FE7}" presName="node" presStyleLbl="node1" presStyleIdx="8" presStyleCnt="15" custScaleX="123311">
        <dgm:presLayoutVars>
          <dgm:bulletEnabled val="1"/>
        </dgm:presLayoutVars>
      </dgm:prSet>
      <dgm:spPr/>
    </dgm:pt>
    <dgm:pt modelId="{678417FD-7259-4561-A85C-4C26A901D36B}" type="pres">
      <dgm:prSet presAssocID="{F603B7C5-98B9-4EF8-A072-10DA9973DAEA}" presName="sibTrans" presStyleCnt="0"/>
      <dgm:spPr/>
    </dgm:pt>
    <dgm:pt modelId="{8999BD64-A0C3-42E9-AB86-722C1DA6925F}" type="pres">
      <dgm:prSet presAssocID="{C6AEE527-C86F-475D-8693-76A3A559E8D3}" presName="node" presStyleLbl="node1" presStyleIdx="9" presStyleCnt="15">
        <dgm:presLayoutVars>
          <dgm:bulletEnabled val="1"/>
        </dgm:presLayoutVars>
      </dgm:prSet>
      <dgm:spPr/>
    </dgm:pt>
    <dgm:pt modelId="{9192D5D6-5682-4A84-B7C6-14C26D4CDF73}" type="pres">
      <dgm:prSet presAssocID="{D0DF3896-5B95-4677-A253-9A0843C059B6}" presName="sibTrans" presStyleCnt="0"/>
      <dgm:spPr/>
    </dgm:pt>
    <dgm:pt modelId="{7DA29370-BF6A-415E-8645-1F96216BC3C1}" type="pres">
      <dgm:prSet presAssocID="{CFBF3E1A-C8F5-4DDA-9A6C-7A4B3B524D57}" presName="node" presStyleLbl="node1" presStyleIdx="10" presStyleCnt="15">
        <dgm:presLayoutVars>
          <dgm:bulletEnabled val="1"/>
        </dgm:presLayoutVars>
      </dgm:prSet>
      <dgm:spPr/>
    </dgm:pt>
    <dgm:pt modelId="{2CDFEF83-410C-4F3E-A03E-5FC2027E3086}" type="pres">
      <dgm:prSet presAssocID="{AAB37D1C-4D66-4352-96EC-2A0C3170AC9C}" presName="sibTrans" presStyleCnt="0"/>
      <dgm:spPr/>
    </dgm:pt>
    <dgm:pt modelId="{82B8DB09-137F-469E-928A-03381C4F5E50}" type="pres">
      <dgm:prSet presAssocID="{F1A9734F-2421-441F-8520-C900A34308B7}" presName="node" presStyleLbl="node1" presStyleIdx="11" presStyleCnt="15">
        <dgm:presLayoutVars>
          <dgm:bulletEnabled val="1"/>
        </dgm:presLayoutVars>
      </dgm:prSet>
      <dgm:spPr/>
    </dgm:pt>
    <dgm:pt modelId="{362D8BEF-90DE-48F6-B21A-59CD2505B6E6}" type="pres">
      <dgm:prSet presAssocID="{6F33D384-9E26-4E2F-A6CC-B1C12041BE11}" presName="sibTrans" presStyleCnt="0"/>
      <dgm:spPr/>
    </dgm:pt>
    <dgm:pt modelId="{13A742ED-9395-41FE-9C94-CA6EE554CACE}" type="pres">
      <dgm:prSet presAssocID="{BDC31A59-4AD3-4590-81F6-43E014BC0435}" presName="node" presStyleLbl="node1" presStyleIdx="12" presStyleCnt="15">
        <dgm:presLayoutVars>
          <dgm:bulletEnabled val="1"/>
        </dgm:presLayoutVars>
      </dgm:prSet>
      <dgm:spPr/>
    </dgm:pt>
    <dgm:pt modelId="{F0D3F822-E02E-4C86-9DA4-0C33A0A0213E}" type="pres">
      <dgm:prSet presAssocID="{F3CF3ED0-FEA6-4C94-8F8C-2EDD3C319EAA}" presName="sibTrans" presStyleCnt="0"/>
      <dgm:spPr/>
    </dgm:pt>
    <dgm:pt modelId="{714535C0-6CD2-4079-B257-028C463AD5B9}" type="pres">
      <dgm:prSet presAssocID="{6C7FE1D3-558A-4049-80A8-476932962AE6}" presName="node" presStyleLbl="node1" presStyleIdx="13" presStyleCnt="15">
        <dgm:presLayoutVars>
          <dgm:bulletEnabled val="1"/>
        </dgm:presLayoutVars>
      </dgm:prSet>
      <dgm:spPr/>
    </dgm:pt>
    <dgm:pt modelId="{ADAA0CB0-FFE3-4A27-AAE4-70E5FB2516C8}" type="pres">
      <dgm:prSet presAssocID="{3C30A177-10A0-4A11-B72C-4D8A671A9671}" presName="sibTrans" presStyleCnt="0"/>
      <dgm:spPr/>
    </dgm:pt>
    <dgm:pt modelId="{71C33972-6C65-4E53-BC7E-5961583B0CEB}" type="pres">
      <dgm:prSet presAssocID="{169E43EE-E8AA-4DC0-BF7E-716F2A2C1B56}" presName="node" presStyleLbl="node1" presStyleIdx="14" presStyleCnt="15">
        <dgm:presLayoutVars>
          <dgm:bulletEnabled val="1"/>
        </dgm:presLayoutVars>
      </dgm:prSet>
      <dgm:spPr/>
    </dgm:pt>
  </dgm:ptLst>
  <dgm:cxnLst>
    <dgm:cxn modelId="{7C32610A-0056-4669-ABCC-7A46F3E25324}" srcId="{724BBBD1-F581-421B-8906-D0834F759653}" destId="{08DEF972-F0B9-49B5-B455-88771D642A76}" srcOrd="3" destOrd="0" parTransId="{61898CF8-7BDC-404F-874C-7271AFD872F2}" sibTransId="{04D79397-8C3A-4AE4-A255-FA53C3EF0316}"/>
    <dgm:cxn modelId="{62771320-160F-46F0-BE8D-5CCE3358A496}" srcId="{724BBBD1-F581-421B-8906-D0834F759653}" destId="{6D155C9A-6882-457E-8116-99B97B62FD77}" srcOrd="5" destOrd="0" parTransId="{C9F568E4-808A-49C2-A203-50DF00DB822A}" sibTransId="{47AF62AE-1145-4DD1-81A1-64C0CCC9092C}"/>
    <dgm:cxn modelId="{91FD8622-F095-4CFA-82FD-E6B8F1F39EEF}" srcId="{724BBBD1-F581-421B-8906-D0834F759653}" destId="{CFBF3E1A-C8F5-4DDA-9A6C-7A4B3B524D57}" srcOrd="10" destOrd="0" parTransId="{06E31E5C-D0DE-48F8-8D1A-A5AE27065AC5}" sibTransId="{AAB37D1C-4D66-4352-96EC-2A0C3170AC9C}"/>
    <dgm:cxn modelId="{47E0A926-D238-4B1F-A4B7-9A5BBE768825}" type="presOf" srcId="{838096E1-9AE4-44D8-8650-4B3107E93FE7}" destId="{0CE1A766-2453-4AB4-A1E1-ED9F21BBDAD8}" srcOrd="0" destOrd="0" presId="urn:microsoft.com/office/officeart/2005/8/layout/default"/>
    <dgm:cxn modelId="{C6080E2D-0F8A-4076-B22D-0F925EAEDA55}" srcId="{724BBBD1-F581-421B-8906-D0834F759653}" destId="{F1A9734F-2421-441F-8520-C900A34308B7}" srcOrd="11" destOrd="0" parTransId="{BD99BC0C-9ABF-4A3A-B4B8-CF8628A0C669}" sibTransId="{6F33D384-9E26-4E2F-A6CC-B1C12041BE11}"/>
    <dgm:cxn modelId="{10FDEF2E-5DC8-4FA6-9D88-3909BCD79AD8}" srcId="{724BBBD1-F581-421B-8906-D0834F759653}" destId="{2FC759FA-E88B-4817-A077-D12DD654A189}" srcOrd="7" destOrd="0" parTransId="{EBB83256-E0DE-4DB5-BD21-646672678685}" sibTransId="{C1126360-46FD-43F9-8DF7-74D23C4F74C9}"/>
    <dgm:cxn modelId="{DA6AA336-B3DE-4E71-B049-0487E4BD09EC}" type="presOf" srcId="{A244E81C-532E-4D02-B790-CD0C7E895A2C}" destId="{2BC1A6CE-BDFC-4C80-A73F-49D1AA217FFA}" srcOrd="0" destOrd="0" presId="urn:microsoft.com/office/officeart/2005/8/layout/default"/>
    <dgm:cxn modelId="{E317B55B-971F-4416-A05B-64A676D75588}" type="presOf" srcId="{6963947E-C01C-44BE-9B5F-5F643C8D59E7}" destId="{F3DAC247-8B57-4E88-827E-3212DC570D48}" srcOrd="0" destOrd="0" presId="urn:microsoft.com/office/officeart/2005/8/layout/default"/>
    <dgm:cxn modelId="{37F95963-0D04-46DA-95ED-6EF45B74A19B}" srcId="{724BBBD1-F581-421B-8906-D0834F759653}" destId="{A244E81C-532E-4D02-B790-CD0C7E895A2C}" srcOrd="6" destOrd="0" parTransId="{2241F009-C868-4148-8CF2-EF536C73B3AF}" sibTransId="{DFAE0F00-B463-4287-8D43-B31A7F464689}"/>
    <dgm:cxn modelId="{661B9A43-B8D0-4A1A-A3EE-D0496F9FA090}" type="presOf" srcId="{C6AEE527-C86F-475D-8693-76A3A559E8D3}" destId="{8999BD64-A0C3-42E9-AB86-722C1DA6925F}" srcOrd="0" destOrd="0" presId="urn:microsoft.com/office/officeart/2005/8/layout/default"/>
    <dgm:cxn modelId="{510CCB44-AAD4-4523-BA41-A73A5A23AE9C}" type="presOf" srcId="{6C7FE1D3-558A-4049-80A8-476932962AE6}" destId="{714535C0-6CD2-4079-B257-028C463AD5B9}" srcOrd="0" destOrd="0" presId="urn:microsoft.com/office/officeart/2005/8/layout/default"/>
    <dgm:cxn modelId="{F95F9B6E-75A6-435D-9499-FA4177F469C2}" srcId="{724BBBD1-F581-421B-8906-D0834F759653}" destId="{6C7FE1D3-558A-4049-80A8-476932962AE6}" srcOrd="13" destOrd="0" parTransId="{CEE6658B-D95E-4103-BF2F-11520BB421DC}" sibTransId="{3C30A177-10A0-4A11-B72C-4D8A671A9671}"/>
    <dgm:cxn modelId="{AD7A024F-B4EF-4251-9718-CB661DEFCA3F}" srcId="{724BBBD1-F581-421B-8906-D0834F759653}" destId="{413CF6FE-F49B-4E0A-BB95-C4DCAD9D4DF0}" srcOrd="2" destOrd="0" parTransId="{38DC95C7-2886-4C18-8F43-430C4E587F8E}" sibTransId="{92307212-0C62-473B-814F-912568657CC6}"/>
    <dgm:cxn modelId="{6A85F57D-A46D-4EA6-85E5-A2D244169160}" type="presOf" srcId="{08DEF972-F0B9-49B5-B455-88771D642A76}" destId="{2B279038-3C21-44BA-9EFD-1023A3D98C30}" srcOrd="0" destOrd="0" presId="urn:microsoft.com/office/officeart/2005/8/layout/default"/>
    <dgm:cxn modelId="{7D36288B-970C-477D-AB8C-B51FD9E99D5E}" srcId="{724BBBD1-F581-421B-8906-D0834F759653}" destId="{C6AEE527-C86F-475D-8693-76A3A559E8D3}" srcOrd="9" destOrd="0" parTransId="{624D1942-1293-4650-9263-5CA86D9C1692}" sibTransId="{D0DF3896-5B95-4677-A253-9A0843C059B6}"/>
    <dgm:cxn modelId="{A7253D91-6D34-4809-AEDD-BDA60EB58FF0}" type="presOf" srcId="{6D155C9A-6882-457E-8116-99B97B62FD77}" destId="{3036AC10-FC3D-46EE-B2E2-D25DA79D48D6}" srcOrd="0" destOrd="0" presId="urn:microsoft.com/office/officeart/2005/8/layout/default"/>
    <dgm:cxn modelId="{1ACA979C-26FF-48D4-8EA8-F3FE04895A6B}" srcId="{724BBBD1-F581-421B-8906-D0834F759653}" destId="{3A22ACC1-353E-4CC5-B5CD-F3C6DAE8BECD}" srcOrd="1" destOrd="0" parTransId="{D0475519-8DCE-4348-9BA7-BD8C2AEB76EF}" sibTransId="{6BEFDCBA-BE2C-468B-A74C-B71793F12460}"/>
    <dgm:cxn modelId="{A39C16A4-C2F7-4647-A86E-47143E4D4B10}" srcId="{724BBBD1-F581-421B-8906-D0834F759653}" destId="{BDC31A59-4AD3-4590-81F6-43E014BC0435}" srcOrd="12" destOrd="0" parTransId="{946A868A-D161-4837-9CFE-6DEA7F34B186}" sibTransId="{F3CF3ED0-FEA6-4C94-8F8C-2EDD3C319EAA}"/>
    <dgm:cxn modelId="{66800AA6-D7B6-40ED-9608-DE467D4A6BDC}" type="presOf" srcId="{BDC31A59-4AD3-4590-81F6-43E014BC0435}" destId="{13A742ED-9395-41FE-9C94-CA6EE554CACE}" srcOrd="0" destOrd="0" presId="urn:microsoft.com/office/officeart/2005/8/layout/default"/>
    <dgm:cxn modelId="{FF557FAD-536D-44F3-90E9-AED978921B19}" type="presOf" srcId="{169E43EE-E8AA-4DC0-BF7E-716F2A2C1B56}" destId="{71C33972-6C65-4E53-BC7E-5961583B0CEB}" srcOrd="0" destOrd="0" presId="urn:microsoft.com/office/officeart/2005/8/layout/default"/>
    <dgm:cxn modelId="{A1DDDFB5-DDC2-422D-8B01-7F458A07F338}" srcId="{724BBBD1-F581-421B-8906-D0834F759653}" destId="{6963947E-C01C-44BE-9B5F-5F643C8D59E7}" srcOrd="4" destOrd="0" parTransId="{29CA4F34-5050-4FF3-975A-35462F611E33}" sibTransId="{625AEF9F-1432-4A25-A797-00950FBEFB20}"/>
    <dgm:cxn modelId="{D07F0AC3-C0F3-481B-A3EB-F32D29DBC6C8}" type="presOf" srcId="{724BBBD1-F581-421B-8906-D0834F759653}" destId="{DFF2D825-2285-42B9-9169-F3ECDEEDBB03}" srcOrd="0" destOrd="0" presId="urn:microsoft.com/office/officeart/2005/8/layout/default"/>
    <dgm:cxn modelId="{2C0625C7-B142-439A-B929-63E5E450D43D}" type="presOf" srcId="{2FC759FA-E88B-4817-A077-D12DD654A189}" destId="{B2081ECB-69F2-4109-BDB7-5A1B2147ACFD}" srcOrd="0" destOrd="0" presId="urn:microsoft.com/office/officeart/2005/8/layout/default"/>
    <dgm:cxn modelId="{764462C8-380F-4943-8167-CDDAC56FBF59}" type="presOf" srcId="{413CF6FE-F49B-4E0A-BB95-C4DCAD9D4DF0}" destId="{63E4EF7C-4FEB-4F5E-B782-04248060B17B}" srcOrd="0" destOrd="0" presId="urn:microsoft.com/office/officeart/2005/8/layout/default"/>
    <dgm:cxn modelId="{1AF2F3D1-7C45-431F-BB6E-0178955E3CCC}" type="presOf" srcId="{F1A9734F-2421-441F-8520-C900A34308B7}" destId="{82B8DB09-137F-469E-928A-03381C4F5E50}" srcOrd="0" destOrd="0" presId="urn:microsoft.com/office/officeart/2005/8/layout/default"/>
    <dgm:cxn modelId="{E20F52D2-B2A6-4929-9F54-C0633E2F64FB}" srcId="{724BBBD1-F581-421B-8906-D0834F759653}" destId="{5CCB4F1A-0E06-4EF1-9CE6-6A199C232F8F}" srcOrd="0" destOrd="0" parTransId="{CC77383B-ED00-42C2-B305-163E007907DF}" sibTransId="{7F22F6FD-487E-414E-80CA-7299C783C212}"/>
    <dgm:cxn modelId="{13A8C6DB-6949-4E30-AF9C-2809E474CD22}" srcId="{724BBBD1-F581-421B-8906-D0834F759653}" destId="{838096E1-9AE4-44D8-8650-4B3107E93FE7}" srcOrd="8" destOrd="0" parTransId="{D3651261-0CE7-46AA-B21D-8052CD4C5F32}" sibTransId="{F603B7C5-98B9-4EF8-A072-10DA9973DAEA}"/>
    <dgm:cxn modelId="{47A8EDE0-C218-4E32-94BC-EA26646876B2}" srcId="{724BBBD1-F581-421B-8906-D0834F759653}" destId="{169E43EE-E8AA-4DC0-BF7E-716F2A2C1B56}" srcOrd="14" destOrd="0" parTransId="{DE52052F-0312-4533-8571-AD63E1550558}" sibTransId="{777665E2-5EB9-4E60-95CA-1C25032A00C9}"/>
    <dgm:cxn modelId="{E313BCEE-333A-438C-ADFB-D692151853E5}" type="presOf" srcId="{3A22ACC1-353E-4CC5-B5CD-F3C6DAE8BECD}" destId="{D8B9B333-82E0-448B-84AA-DD01B628321A}" srcOrd="0" destOrd="0" presId="urn:microsoft.com/office/officeart/2005/8/layout/default"/>
    <dgm:cxn modelId="{87911DF1-D4AC-45CE-8FEC-42B41E93F792}" type="presOf" srcId="{5CCB4F1A-0E06-4EF1-9CE6-6A199C232F8F}" destId="{38374DDD-64BD-497A-85C8-9D0C7DF29452}" srcOrd="0" destOrd="0" presId="urn:microsoft.com/office/officeart/2005/8/layout/default"/>
    <dgm:cxn modelId="{112CD3F3-19AF-4BC4-9B51-633E4F4490D6}" type="presOf" srcId="{CFBF3E1A-C8F5-4DDA-9A6C-7A4B3B524D57}" destId="{7DA29370-BF6A-415E-8645-1F96216BC3C1}" srcOrd="0" destOrd="0" presId="urn:microsoft.com/office/officeart/2005/8/layout/default"/>
    <dgm:cxn modelId="{002CC33B-0857-4343-98FC-3DAFA448370A}" type="presParOf" srcId="{DFF2D825-2285-42B9-9169-F3ECDEEDBB03}" destId="{38374DDD-64BD-497A-85C8-9D0C7DF29452}" srcOrd="0" destOrd="0" presId="urn:microsoft.com/office/officeart/2005/8/layout/default"/>
    <dgm:cxn modelId="{5087B2DC-7097-4724-87C6-2803788F7298}" type="presParOf" srcId="{DFF2D825-2285-42B9-9169-F3ECDEEDBB03}" destId="{6246C92B-C5D6-464B-872E-570420A41643}" srcOrd="1" destOrd="0" presId="urn:microsoft.com/office/officeart/2005/8/layout/default"/>
    <dgm:cxn modelId="{02397D34-A5AC-4609-BA64-B00A75FB5963}" type="presParOf" srcId="{DFF2D825-2285-42B9-9169-F3ECDEEDBB03}" destId="{D8B9B333-82E0-448B-84AA-DD01B628321A}" srcOrd="2" destOrd="0" presId="urn:microsoft.com/office/officeart/2005/8/layout/default"/>
    <dgm:cxn modelId="{7133BAB1-B515-43B8-A11A-BE24E229549A}" type="presParOf" srcId="{DFF2D825-2285-42B9-9169-F3ECDEEDBB03}" destId="{AECF9E3B-26A8-4A88-AFA6-C81BB1CD24B2}" srcOrd="3" destOrd="0" presId="urn:microsoft.com/office/officeart/2005/8/layout/default"/>
    <dgm:cxn modelId="{8AB93AFF-4D45-4893-ACF3-B95210DF2A49}" type="presParOf" srcId="{DFF2D825-2285-42B9-9169-F3ECDEEDBB03}" destId="{63E4EF7C-4FEB-4F5E-B782-04248060B17B}" srcOrd="4" destOrd="0" presId="urn:microsoft.com/office/officeart/2005/8/layout/default"/>
    <dgm:cxn modelId="{F3E6556F-2CD3-4B98-8A51-EE0D31F7020A}" type="presParOf" srcId="{DFF2D825-2285-42B9-9169-F3ECDEEDBB03}" destId="{1749E99F-5E7F-4323-B72C-B5D73BF75AC7}" srcOrd="5" destOrd="0" presId="urn:microsoft.com/office/officeart/2005/8/layout/default"/>
    <dgm:cxn modelId="{E92E8B91-9364-4C31-B407-5EDADFCA224E}" type="presParOf" srcId="{DFF2D825-2285-42B9-9169-F3ECDEEDBB03}" destId="{2B279038-3C21-44BA-9EFD-1023A3D98C30}" srcOrd="6" destOrd="0" presId="urn:microsoft.com/office/officeart/2005/8/layout/default"/>
    <dgm:cxn modelId="{09A13C6F-44A6-4007-9210-F89939E0E120}" type="presParOf" srcId="{DFF2D825-2285-42B9-9169-F3ECDEEDBB03}" destId="{F03B1C1E-0014-46BF-B50D-5B393909BF8E}" srcOrd="7" destOrd="0" presId="urn:microsoft.com/office/officeart/2005/8/layout/default"/>
    <dgm:cxn modelId="{41F57294-37E1-4100-8E39-58248CA34C5D}" type="presParOf" srcId="{DFF2D825-2285-42B9-9169-F3ECDEEDBB03}" destId="{F3DAC247-8B57-4E88-827E-3212DC570D48}" srcOrd="8" destOrd="0" presId="urn:microsoft.com/office/officeart/2005/8/layout/default"/>
    <dgm:cxn modelId="{A175C877-3FD6-4C83-A502-AC7EDD37EA01}" type="presParOf" srcId="{DFF2D825-2285-42B9-9169-F3ECDEEDBB03}" destId="{75825CCE-EC28-419A-97DC-48771A0717E1}" srcOrd="9" destOrd="0" presId="urn:microsoft.com/office/officeart/2005/8/layout/default"/>
    <dgm:cxn modelId="{2268654A-9901-4C8C-B305-190198E2AC51}" type="presParOf" srcId="{DFF2D825-2285-42B9-9169-F3ECDEEDBB03}" destId="{3036AC10-FC3D-46EE-B2E2-D25DA79D48D6}" srcOrd="10" destOrd="0" presId="urn:microsoft.com/office/officeart/2005/8/layout/default"/>
    <dgm:cxn modelId="{A1D05581-6BBC-4606-92F6-705D2729A152}" type="presParOf" srcId="{DFF2D825-2285-42B9-9169-F3ECDEEDBB03}" destId="{DA183EF1-C40E-4F43-8A26-848CAC5B2090}" srcOrd="11" destOrd="0" presId="urn:microsoft.com/office/officeart/2005/8/layout/default"/>
    <dgm:cxn modelId="{FDB4A86A-A832-403E-8B7F-E54B09E816EC}" type="presParOf" srcId="{DFF2D825-2285-42B9-9169-F3ECDEEDBB03}" destId="{2BC1A6CE-BDFC-4C80-A73F-49D1AA217FFA}" srcOrd="12" destOrd="0" presId="urn:microsoft.com/office/officeart/2005/8/layout/default"/>
    <dgm:cxn modelId="{0678DDB3-A37E-47C4-AD06-C21B892B0B17}" type="presParOf" srcId="{DFF2D825-2285-42B9-9169-F3ECDEEDBB03}" destId="{A395E646-C384-4C66-99E1-DCCCD48280BB}" srcOrd="13" destOrd="0" presId="urn:microsoft.com/office/officeart/2005/8/layout/default"/>
    <dgm:cxn modelId="{25CBB581-5E95-4943-9897-09B67730D225}" type="presParOf" srcId="{DFF2D825-2285-42B9-9169-F3ECDEEDBB03}" destId="{B2081ECB-69F2-4109-BDB7-5A1B2147ACFD}" srcOrd="14" destOrd="0" presId="urn:microsoft.com/office/officeart/2005/8/layout/default"/>
    <dgm:cxn modelId="{3DF9C6B9-ABE8-492A-BDEF-843793A29CB3}" type="presParOf" srcId="{DFF2D825-2285-42B9-9169-F3ECDEEDBB03}" destId="{5B6CF0A6-5CFC-4BC4-B77F-EE0459AA3C43}" srcOrd="15" destOrd="0" presId="urn:microsoft.com/office/officeart/2005/8/layout/default"/>
    <dgm:cxn modelId="{FAB5DCC9-0E7C-4C1D-9998-21F2801EDE78}" type="presParOf" srcId="{DFF2D825-2285-42B9-9169-F3ECDEEDBB03}" destId="{0CE1A766-2453-4AB4-A1E1-ED9F21BBDAD8}" srcOrd="16" destOrd="0" presId="urn:microsoft.com/office/officeart/2005/8/layout/default"/>
    <dgm:cxn modelId="{AE980F09-6F3A-4C98-8E88-42D5AA008411}" type="presParOf" srcId="{DFF2D825-2285-42B9-9169-F3ECDEEDBB03}" destId="{678417FD-7259-4561-A85C-4C26A901D36B}" srcOrd="17" destOrd="0" presId="urn:microsoft.com/office/officeart/2005/8/layout/default"/>
    <dgm:cxn modelId="{2BE01C69-EBDF-4CF2-857E-81802BFDF4F0}" type="presParOf" srcId="{DFF2D825-2285-42B9-9169-F3ECDEEDBB03}" destId="{8999BD64-A0C3-42E9-AB86-722C1DA6925F}" srcOrd="18" destOrd="0" presId="urn:microsoft.com/office/officeart/2005/8/layout/default"/>
    <dgm:cxn modelId="{109F1C05-D042-4765-81A3-DBB324FB7833}" type="presParOf" srcId="{DFF2D825-2285-42B9-9169-F3ECDEEDBB03}" destId="{9192D5D6-5682-4A84-B7C6-14C26D4CDF73}" srcOrd="19" destOrd="0" presId="urn:microsoft.com/office/officeart/2005/8/layout/default"/>
    <dgm:cxn modelId="{E7BBDA38-2583-4BE0-849B-AE6E3C30BE19}" type="presParOf" srcId="{DFF2D825-2285-42B9-9169-F3ECDEEDBB03}" destId="{7DA29370-BF6A-415E-8645-1F96216BC3C1}" srcOrd="20" destOrd="0" presId="urn:microsoft.com/office/officeart/2005/8/layout/default"/>
    <dgm:cxn modelId="{12DC2637-4BFA-4A37-9BD6-E4D1AB760F45}" type="presParOf" srcId="{DFF2D825-2285-42B9-9169-F3ECDEEDBB03}" destId="{2CDFEF83-410C-4F3E-A03E-5FC2027E3086}" srcOrd="21" destOrd="0" presId="urn:microsoft.com/office/officeart/2005/8/layout/default"/>
    <dgm:cxn modelId="{EFFB520F-3855-45BC-9048-55C6807AD8B2}" type="presParOf" srcId="{DFF2D825-2285-42B9-9169-F3ECDEEDBB03}" destId="{82B8DB09-137F-469E-928A-03381C4F5E50}" srcOrd="22" destOrd="0" presId="urn:microsoft.com/office/officeart/2005/8/layout/default"/>
    <dgm:cxn modelId="{CC79AAD0-88B1-4AB7-A949-6884AC9CE8C5}" type="presParOf" srcId="{DFF2D825-2285-42B9-9169-F3ECDEEDBB03}" destId="{362D8BEF-90DE-48F6-B21A-59CD2505B6E6}" srcOrd="23" destOrd="0" presId="urn:microsoft.com/office/officeart/2005/8/layout/default"/>
    <dgm:cxn modelId="{AFCFBEF5-962C-4ACB-A33D-2901710FFD36}" type="presParOf" srcId="{DFF2D825-2285-42B9-9169-F3ECDEEDBB03}" destId="{13A742ED-9395-41FE-9C94-CA6EE554CACE}" srcOrd="24" destOrd="0" presId="urn:microsoft.com/office/officeart/2005/8/layout/default"/>
    <dgm:cxn modelId="{2FBC28F1-34BE-4AE0-A405-D738028F3589}" type="presParOf" srcId="{DFF2D825-2285-42B9-9169-F3ECDEEDBB03}" destId="{F0D3F822-E02E-4C86-9DA4-0C33A0A0213E}" srcOrd="25" destOrd="0" presId="urn:microsoft.com/office/officeart/2005/8/layout/default"/>
    <dgm:cxn modelId="{73E25CCC-AF27-4B5E-AB53-125DFA5A3D63}" type="presParOf" srcId="{DFF2D825-2285-42B9-9169-F3ECDEEDBB03}" destId="{714535C0-6CD2-4079-B257-028C463AD5B9}" srcOrd="26" destOrd="0" presId="urn:microsoft.com/office/officeart/2005/8/layout/default"/>
    <dgm:cxn modelId="{D72BA1CB-2CF0-4A2D-8FD9-1643FB8DDF14}" type="presParOf" srcId="{DFF2D825-2285-42B9-9169-F3ECDEEDBB03}" destId="{ADAA0CB0-FFE3-4A27-AAE4-70E5FB2516C8}" srcOrd="27" destOrd="0" presId="urn:microsoft.com/office/officeart/2005/8/layout/default"/>
    <dgm:cxn modelId="{3DBCDDEC-2FE3-4764-AEE2-97E6F5B14C34}" type="presParOf" srcId="{DFF2D825-2285-42B9-9169-F3ECDEEDBB03}" destId="{71C33972-6C65-4E53-BC7E-5961583B0CEB}" srcOrd="2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54AD4F-F2FC-4990-9909-0641B82657A7}"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ES"/>
        </a:p>
      </dgm:t>
    </dgm:pt>
    <dgm:pt modelId="{DDA23EF8-DF3F-4FC5-8104-EEA6428CD517}">
      <dgm:prSet/>
      <dgm:spPr/>
      <dgm:t>
        <a:bodyPr/>
        <a:lstStyle/>
        <a:p>
          <a:r>
            <a:rPr lang="es-ES" b="1" dirty="0">
              <a:latin typeface="Arial" panose="020B0604020202020204" pitchFamily="34" charset="0"/>
              <a:cs typeface="Arial" panose="020B0604020202020204" pitchFamily="34" charset="0"/>
            </a:rPr>
            <a:t>DESARROLLO CARTERA COMÚN DE SERVICIOS DEL SISTEMA NACIONAL DE EMPLEO, garantizando calidad e igualdad en la atención demandantes de empleo.</a:t>
          </a:r>
        </a:p>
      </dgm:t>
    </dgm:pt>
    <dgm:pt modelId="{A41FF4B4-BB45-4102-A6D2-DFA3DDE0A978}" type="parTrans" cxnId="{66C8730E-31BF-4F3E-BDCD-CD04B80EA963}">
      <dgm:prSet/>
      <dgm:spPr/>
      <dgm:t>
        <a:bodyPr/>
        <a:lstStyle/>
        <a:p>
          <a:endParaRPr lang="es-ES" b="1">
            <a:latin typeface="Arial" panose="020B0604020202020204" pitchFamily="34" charset="0"/>
            <a:cs typeface="Arial" panose="020B0604020202020204" pitchFamily="34" charset="0"/>
          </a:endParaRPr>
        </a:p>
      </dgm:t>
    </dgm:pt>
    <dgm:pt modelId="{525F6BE8-E382-42CA-9AB1-32F4EF566B6D}" type="sibTrans" cxnId="{66C8730E-31BF-4F3E-BDCD-CD04B80EA963}">
      <dgm:prSet/>
      <dgm:spPr/>
      <dgm:t>
        <a:bodyPr/>
        <a:lstStyle/>
        <a:p>
          <a:endParaRPr lang="es-ES" b="1">
            <a:latin typeface="Arial" panose="020B0604020202020204" pitchFamily="34" charset="0"/>
            <a:cs typeface="Arial" panose="020B0604020202020204" pitchFamily="34" charset="0"/>
          </a:endParaRPr>
        </a:p>
      </dgm:t>
    </dgm:pt>
    <dgm:pt modelId="{6D5A302B-B209-41DF-81ED-1561A1A2B49B}">
      <dgm:prSet/>
      <dgm:spPr/>
      <dgm:t>
        <a:bodyPr/>
        <a:lstStyle/>
        <a:p>
          <a:r>
            <a:rPr lang="es-ES" b="1" dirty="0">
              <a:latin typeface="Arial" panose="020B0604020202020204" pitchFamily="34" charset="0"/>
              <a:cs typeface="Arial" panose="020B0604020202020204" pitchFamily="34" charset="0"/>
            </a:rPr>
            <a:t>SERVICIOS GARANTIZADOS: Orientación, Intermediación, Formación, Asesoramiento autoempleo, y Apoyo a las Empresas gestión ofertas de empleo.</a:t>
          </a:r>
        </a:p>
      </dgm:t>
    </dgm:pt>
    <dgm:pt modelId="{92FFC33F-740C-4380-94D0-16E2BAACD218}" type="parTrans" cxnId="{FEAC463F-91DB-4429-9346-76BAFF0F2D82}">
      <dgm:prSet/>
      <dgm:spPr/>
      <dgm:t>
        <a:bodyPr/>
        <a:lstStyle/>
        <a:p>
          <a:endParaRPr lang="es-ES" b="1">
            <a:latin typeface="Arial" panose="020B0604020202020204" pitchFamily="34" charset="0"/>
            <a:cs typeface="Arial" panose="020B0604020202020204" pitchFamily="34" charset="0"/>
          </a:endParaRPr>
        </a:p>
      </dgm:t>
    </dgm:pt>
    <dgm:pt modelId="{2AD0355E-B625-4B04-8B4A-75F30531FAC7}" type="sibTrans" cxnId="{FEAC463F-91DB-4429-9346-76BAFF0F2D82}">
      <dgm:prSet/>
      <dgm:spPr/>
      <dgm:t>
        <a:bodyPr/>
        <a:lstStyle/>
        <a:p>
          <a:endParaRPr lang="es-ES" b="1">
            <a:latin typeface="Arial" panose="020B0604020202020204" pitchFamily="34" charset="0"/>
            <a:cs typeface="Arial" panose="020B0604020202020204" pitchFamily="34" charset="0"/>
          </a:endParaRPr>
        </a:p>
      </dgm:t>
    </dgm:pt>
    <dgm:pt modelId="{E966C1DB-71B7-4136-B4D7-00286BBB217D}">
      <dgm:prSet/>
      <dgm:spPr/>
      <dgm:t>
        <a:bodyPr/>
        <a:lstStyle/>
        <a:p>
          <a:r>
            <a:rPr lang="es-ES" b="1" dirty="0">
              <a:latin typeface="Arial" panose="020B0604020202020204" pitchFamily="34" charset="0"/>
              <a:cs typeface="Arial" panose="020B0604020202020204" pitchFamily="34" charset="0"/>
            </a:rPr>
            <a:t>PLAN PERSONALIZADO “Itinerario personalizado por demandante”, que incluye acuerdo entre demandante y servicio público de empleo.</a:t>
          </a:r>
        </a:p>
      </dgm:t>
    </dgm:pt>
    <dgm:pt modelId="{400F4968-26A9-4DC6-BF9A-FEA56AA5B42C}" type="parTrans" cxnId="{A5FAE402-9B58-43A0-A515-FF25591BC7BB}">
      <dgm:prSet/>
      <dgm:spPr/>
      <dgm:t>
        <a:bodyPr/>
        <a:lstStyle/>
        <a:p>
          <a:endParaRPr lang="es-ES" b="1">
            <a:latin typeface="Arial" panose="020B0604020202020204" pitchFamily="34" charset="0"/>
            <a:cs typeface="Arial" panose="020B0604020202020204" pitchFamily="34" charset="0"/>
          </a:endParaRPr>
        </a:p>
      </dgm:t>
    </dgm:pt>
    <dgm:pt modelId="{123167E0-224C-4EC5-813F-536A9BC3AD34}" type="sibTrans" cxnId="{A5FAE402-9B58-43A0-A515-FF25591BC7BB}">
      <dgm:prSet/>
      <dgm:spPr/>
      <dgm:t>
        <a:bodyPr/>
        <a:lstStyle/>
        <a:p>
          <a:endParaRPr lang="es-ES" b="1">
            <a:latin typeface="Arial" panose="020B0604020202020204" pitchFamily="34" charset="0"/>
            <a:cs typeface="Arial" panose="020B0604020202020204" pitchFamily="34" charset="0"/>
          </a:endParaRPr>
        </a:p>
      </dgm:t>
    </dgm:pt>
    <dgm:pt modelId="{AA96670B-7A56-43F1-B9E3-3F3CCBB79BCA}">
      <dgm:prSet/>
      <dgm:spPr/>
      <dgm:t>
        <a:bodyPr/>
        <a:lstStyle/>
        <a:p>
          <a:r>
            <a:rPr lang="es-ES" b="1" dirty="0">
              <a:latin typeface="Arial" panose="020B0604020202020204" pitchFamily="34" charset="0"/>
              <a:cs typeface="Arial" panose="020B0604020202020204" pitchFamily="34" charset="0"/>
            </a:rPr>
            <a:t>PROMOCIÓN DE LA COLABORACIÓN Y COORDINACIÓN entre SPEs, entidades locales, entidades sin ánimo de lucro y sector privado.</a:t>
          </a:r>
        </a:p>
      </dgm:t>
    </dgm:pt>
    <dgm:pt modelId="{B5785E4F-D685-4C1A-8DC1-046A146DED2C}" type="parTrans" cxnId="{90241471-E729-4C5C-8E68-9EE858EC04FC}">
      <dgm:prSet/>
      <dgm:spPr/>
      <dgm:t>
        <a:bodyPr/>
        <a:lstStyle/>
        <a:p>
          <a:endParaRPr lang="es-ES" b="1">
            <a:latin typeface="Arial" panose="020B0604020202020204" pitchFamily="34" charset="0"/>
            <a:cs typeface="Arial" panose="020B0604020202020204" pitchFamily="34" charset="0"/>
          </a:endParaRPr>
        </a:p>
      </dgm:t>
    </dgm:pt>
    <dgm:pt modelId="{3C27D575-6D55-4E5C-8328-5E3367F787BF}" type="sibTrans" cxnId="{90241471-E729-4C5C-8E68-9EE858EC04FC}">
      <dgm:prSet/>
      <dgm:spPr/>
      <dgm:t>
        <a:bodyPr/>
        <a:lstStyle/>
        <a:p>
          <a:endParaRPr lang="es-ES" b="1">
            <a:latin typeface="Arial" panose="020B0604020202020204" pitchFamily="34" charset="0"/>
            <a:cs typeface="Arial" panose="020B0604020202020204" pitchFamily="34" charset="0"/>
          </a:endParaRPr>
        </a:p>
      </dgm:t>
    </dgm:pt>
    <dgm:pt modelId="{01260DDD-7799-4DB3-821F-BE18976B78A5}">
      <dgm:prSet/>
      <dgm:spPr/>
      <dgm:t>
        <a:bodyPr/>
        <a:lstStyle/>
        <a:p>
          <a:r>
            <a:rPr lang="es-ES" b="1" dirty="0">
              <a:latin typeface="Arial" panose="020B0604020202020204" pitchFamily="34" charset="0"/>
              <a:cs typeface="Arial" panose="020B0604020202020204" pitchFamily="34" charset="0"/>
            </a:rPr>
            <a:t>FINANCIACIÓN ESTATAL Y AUTONÓMICA, posibilidad de Fondos Europeos </a:t>
          </a:r>
        </a:p>
      </dgm:t>
    </dgm:pt>
    <dgm:pt modelId="{0A9D438E-21BA-43E0-A1CC-3071DDCB1B1E}" type="parTrans" cxnId="{7E6DF2C5-A1FC-45D8-84BA-EEF634A8BD36}">
      <dgm:prSet/>
      <dgm:spPr/>
      <dgm:t>
        <a:bodyPr/>
        <a:lstStyle/>
        <a:p>
          <a:endParaRPr lang="es-ES" b="1">
            <a:latin typeface="Arial" panose="020B0604020202020204" pitchFamily="34" charset="0"/>
            <a:cs typeface="Arial" panose="020B0604020202020204" pitchFamily="34" charset="0"/>
          </a:endParaRPr>
        </a:p>
      </dgm:t>
    </dgm:pt>
    <dgm:pt modelId="{ADE9C6AF-21F0-4A01-85D7-5E0D6F8F3EE6}" type="sibTrans" cxnId="{7E6DF2C5-A1FC-45D8-84BA-EEF634A8BD36}">
      <dgm:prSet/>
      <dgm:spPr/>
      <dgm:t>
        <a:bodyPr/>
        <a:lstStyle/>
        <a:p>
          <a:endParaRPr lang="es-ES" b="1">
            <a:latin typeface="Arial" panose="020B0604020202020204" pitchFamily="34" charset="0"/>
            <a:cs typeface="Arial" panose="020B0604020202020204" pitchFamily="34" charset="0"/>
          </a:endParaRPr>
        </a:p>
      </dgm:t>
    </dgm:pt>
    <dgm:pt modelId="{1A3727C4-BB03-468C-895F-7B2476C168E6}">
      <dgm:prSet/>
      <dgm:spPr/>
      <dgm:t>
        <a:bodyPr/>
        <a:lstStyle/>
        <a:p>
          <a:r>
            <a:rPr lang="es-ES" b="1" dirty="0">
              <a:solidFill>
                <a:schemeClr val="tx1"/>
              </a:solidFill>
              <a:latin typeface="Arial" panose="020B0604020202020204" pitchFamily="34" charset="0"/>
              <a:cs typeface="Arial" panose="020B0604020202020204" pitchFamily="34" charset="0"/>
            </a:rPr>
            <a:t>PERIÓDICA EVALUACIÓN Y ACTUALIZACIÓN de los servicios de la Cartera Común, para evalúa la eficiencia.</a:t>
          </a:r>
        </a:p>
      </dgm:t>
    </dgm:pt>
    <dgm:pt modelId="{3EA22D4E-3C2A-4DD2-98B4-65AE7F770BFB}" type="parTrans" cxnId="{ACD0071A-74C4-4316-B493-525F1A806ACE}">
      <dgm:prSet/>
      <dgm:spPr/>
      <dgm:t>
        <a:bodyPr/>
        <a:lstStyle/>
        <a:p>
          <a:endParaRPr lang="es-ES" b="1">
            <a:latin typeface="Arial" panose="020B0604020202020204" pitchFamily="34" charset="0"/>
            <a:cs typeface="Arial" panose="020B0604020202020204" pitchFamily="34" charset="0"/>
          </a:endParaRPr>
        </a:p>
      </dgm:t>
    </dgm:pt>
    <dgm:pt modelId="{6CDA80FC-4B4E-4698-8032-16532412CB70}" type="sibTrans" cxnId="{ACD0071A-74C4-4316-B493-525F1A806ACE}">
      <dgm:prSet/>
      <dgm:spPr/>
      <dgm:t>
        <a:bodyPr/>
        <a:lstStyle/>
        <a:p>
          <a:endParaRPr lang="es-ES" b="1">
            <a:latin typeface="Arial" panose="020B0604020202020204" pitchFamily="34" charset="0"/>
            <a:cs typeface="Arial" panose="020B0604020202020204" pitchFamily="34" charset="0"/>
          </a:endParaRPr>
        </a:p>
      </dgm:t>
    </dgm:pt>
    <dgm:pt modelId="{FB598BEC-C685-4895-9645-BFE7D75113E6}">
      <dgm:prSet/>
      <dgm:spPr/>
      <dgm:t>
        <a:bodyPr/>
        <a:lstStyle/>
        <a:p>
          <a:r>
            <a:rPr lang="es-ES" b="1" dirty="0">
              <a:solidFill>
                <a:schemeClr val="tx1"/>
              </a:solidFill>
              <a:latin typeface="Arial" panose="020B0604020202020204" pitchFamily="34" charset="0"/>
              <a:cs typeface="Arial" panose="020B0604020202020204" pitchFamily="34" charset="0"/>
            </a:rPr>
            <a:t>PERSPECTIVA DE GÉNERO</a:t>
          </a:r>
        </a:p>
      </dgm:t>
    </dgm:pt>
    <dgm:pt modelId="{DF026E3C-34B7-442D-B8C4-EB8CD9613C86}" type="parTrans" cxnId="{572255CC-BF1C-4225-BE54-826DABC9E046}">
      <dgm:prSet/>
      <dgm:spPr/>
      <dgm:t>
        <a:bodyPr/>
        <a:lstStyle/>
        <a:p>
          <a:endParaRPr lang="es-ES" b="1">
            <a:latin typeface="Arial" panose="020B0604020202020204" pitchFamily="34" charset="0"/>
            <a:cs typeface="Arial" panose="020B0604020202020204" pitchFamily="34" charset="0"/>
          </a:endParaRPr>
        </a:p>
      </dgm:t>
    </dgm:pt>
    <dgm:pt modelId="{A55AED6F-9C5B-418A-8015-38C4D328AA21}" type="sibTrans" cxnId="{572255CC-BF1C-4225-BE54-826DABC9E046}">
      <dgm:prSet/>
      <dgm:spPr/>
      <dgm:t>
        <a:bodyPr/>
        <a:lstStyle/>
        <a:p>
          <a:endParaRPr lang="es-ES" b="1">
            <a:latin typeface="Arial" panose="020B0604020202020204" pitchFamily="34" charset="0"/>
            <a:cs typeface="Arial" panose="020B0604020202020204" pitchFamily="34" charset="0"/>
          </a:endParaRPr>
        </a:p>
      </dgm:t>
    </dgm:pt>
    <dgm:pt modelId="{BFCC25BD-8AAB-4251-B4A4-99D87F922070}">
      <dgm:prSet/>
      <dgm:spPr/>
      <dgm:t>
        <a:bodyPr/>
        <a:lstStyle/>
        <a:p>
          <a:r>
            <a:rPr lang="es-ES" b="1" dirty="0">
              <a:solidFill>
                <a:schemeClr val="tx1"/>
              </a:solidFill>
              <a:latin typeface="Arial" panose="020B0604020202020204" pitchFamily="34" charset="0"/>
              <a:cs typeface="Arial" panose="020B0604020202020204" pitchFamily="34" charset="0"/>
            </a:rPr>
            <a:t>EXPEDIENTE LABORAL PERSONALIZADO: perfil, formación y transiciones laborales.</a:t>
          </a:r>
        </a:p>
      </dgm:t>
    </dgm:pt>
    <dgm:pt modelId="{5834C40F-699E-4950-87BE-1E084963AB89}" type="parTrans" cxnId="{9075E14D-0DC9-4C06-8C5D-B9C1DBBE67FA}">
      <dgm:prSet/>
      <dgm:spPr/>
      <dgm:t>
        <a:bodyPr/>
        <a:lstStyle/>
        <a:p>
          <a:endParaRPr lang="es-ES" b="1">
            <a:latin typeface="Arial" panose="020B0604020202020204" pitchFamily="34" charset="0"/>
            <a:cs typeface="Arial" panose="020B0604020202020204" pitchFamily="34" charset="0"/>
          </a:endParaRPr>
        </a:p>
      </dgm:t>
    </dgm:pt>
    <dgm:pt modelId="{9663F884-464A-4560-8EE6-A12F0453D6B6}" type="sibTrans" cxnId="{9075E14D-0DC9-4C06-8C5D-B9C1DBBE67FA}">
      <dgm:prSet/>
      <dgm:spPr/>
      <dgm:t>
        <a:bodyPr/>
        <a:lstStyle/>
        <a:p>
          <a:endParaRPr lang="es-ES" b="1">
            <a:latin typeface="Arial" panose="020B0604020202020204" pitchFamily="34" charset="0"/>
            <a:cs typeface="Arial" panose="020B0604020202020204" pitchFamily="34" charset="0"/>
          </a:endParaRPr>
        </a:p>
      </dgm:t>
    </dgm:pt>
    <dgm:pt modelId="{4BA7B299-0EB9-4A12-911F-6702AFFDC1F6}">
      <dgm:prSet/>
      <dgm:spPr/>
      <dgm:t>
        <a:bodyPr/>
        <a:lstStyle/>
        <a:p>
          <a:r>
            <a:rPr lang="es-ES" b="1" dirty="0">
              <a:solidFill>
                <a:schemeClr val="tx1"/>
              </a:solidFill>
              <a:latin typeface="Arial" panose="020B0604020202020204" pitchFamily="34" charset="0"/>
              <a:cs typeface="Arial" panose="020B0604020202020204" pitchFamily="34" charset="0"/>
            </a:rPr>
            <a:t>ACCESIBILIDAD Y DIGITALIZACIÓN atención a las/os usuarias/os, no discriminación brecha salarial </a:t>
          </a:r>
        </a:p>
      </dgm:t>
    </dgm:pt>
    <dgm:pt modelId="{9BFDE8E7-0C6E-48B6-8A77-39533482FB3A}" type="parTrans" cxnId="{44256ABD-A38A-45CE-A7B8-B31DBA0A104C}">
      <dgm:prSet/>
      <dgm:spPr/>
      <dgm:t>
        <a:bodyPr/>
        <a:lstStyle/>
        <a:p>
          <a:endParaRPr lang="es-ES" b="1">
            <a:latin typeface="Arial" panose="020B0604020202020204" pitchFamily="34" charset="0"/>
            <a:cs typeface="Arial" panose="020B0604020202020204" pitchFamily="34" charset="0"/>
          </a:endParaRPr>
        </a:p>
      </dgm:t>
    </dgm:pt>
    <dgm:pt modelId="{2154DD69-F3CB-4C5F-80FE-834FEC06C018}" type="sibTrans" cxnId="{44256ABD-A38A-45CE-A7B8-B31DBA0A104C}">
      <dgm:prSet/>
      <dgm:spPr/>
      <dgm:t>
        <a:bodyPr/>
        <a:lstStyle/>
        <a:p>
          <a:endParaRPr lang="es-ES" b="1">
            <a:latin typeface="Arial" panose="020B0604020202020204" pitchFamily="34" charset="0"/>
            <a:cs typeface="Arial" panose="020B0604020202020204" pitchFamily="34" charset="0"/>
          </a:endParaRPr>
        </a:p>
      </dgm:t>
    </dgm:pt>
    <dgm:pt modelId="{99A065C5-6DFA-4127-A0CB-3A9FCDE66BEF}" type="pres">
      <dgm:prSet presAssocID="{8954AD4F-F2FC-4990-9909-0641B82657A7}" presName="linear" presStyleCnt="0">
        <dgm:presLayoutVars>
          <dgm:animLvl val="lvl"/>
          <dgm:resizeHandles val="exact"/>
        </dgm:presLayoutVars>
      </dgm:prSet>
      <dgm:spPr/>
    </dgm:pt>
    <dgm:pt modelId="{3C208739-329A-42F9-839B-3D06B5FFDF03}" type="pres">
      <dgm:prSet presAssocID="{DDA23EF8-DF3F-4FC5-8104-EEA6428CD517}" presName="parentText" presStyleLbl="node1" presStyleIdx="0" presStyleCnt="9">
        <dgm:presLayoutVars>
          <dgm:chMax val="0"/>
          <dgm:bulletEnabled val="1"/>
        </dgm:presLayoutVars>
      </dgm:prSet>
      <dgm:spPr/>
    </dgm:pt>
    <dgm:pt modelId="{31C4C0BC-0E72-4FBD-8AFA-E2749513783D}" type="pres">
      <dgm:prSet presAssocID="{525F6BE8-E382-42CA-9AB1-32F4EF566B6D}" presName="spacer" presStyleCnt="0"/>
      <dgm:spPr/>
    </dgm:pt>
    <dgm:pt modelId="{375A9B96-47C7-4D89-B753-76DBC4796D60}" type="pres">
      <dgm:prSet presAssocID="{6D5A302B-B209-41DF-81ED-1561A1A2B49B}" presName="parentText" presStyleLbl="node1" presStyleIdx="1" presStyleCnt="9">
        <dgm:presLayoutVars>
          <dgm:chMax val="0"/>
          <dgm:bulletEnabled val="1"/>
        </dgm:presLayoutVars>
      </dgm:prSet>
      <dgm:spPr/>
    </dgm:pt>
    <dgm:pt modelId="{CDD77970-928E-49D1-BD45-39B7C84864B1}" type="pres">
      <dgm:prSet presAssocID="{2AD0355E-B625-4B04-8B4A-75F30531FAC7}" presName="spacer" presStyleCnt="0"/>
      <dgm:spPr/>
    </dgm:pt>
    <dgm:pt modelId="{08390DBA-1AF4-46CD-B3A5-FED6527D083E}" type="pres">
      <dgm:prSet presAssocID="{E966C1DB-71B7-4136-B4D7-00286BBB217D}" presName="parentText" presStyleLbl="node1" presStyleIdx="2" presStyleCnt="9">
        <dgm:presLayoutVars>
          <dgm:chMax val="0"/>
          <dgm:bulletEnabled val="1"/>
        </dgm:presLayoutVars>
      </dgm:prSet>
      <dgm:spPr/>
    </dgm:pt>
    <dgm:pt modelId="{3442DB38-62CD-4FDD-8BB4-EF88EDE978E7}" type="pres">
      <dgm:prSet presAssocID="{123167E0-224C-4EC5-813F-536A9BC3AD34}" presName="spacer" presStyleCnt="0"/>
      <dgm:spPr/>
    </dgm:pt>
    <dgm:pt modelId="{F06CF137-4A03-4829-871D-4526166E29EB}" type="pres">
      <dgm:prSet presAssocID="{AA96670B-7A56-43F1-B9E3-3F3CCBB79BCA}" presName="parentText" presStyleLbl="node1" presStyleIdx="3" presStyleCnt="9">
        <dgm:presLayoutVars>
          <dgm:chMax val="0"/>
          <dgm:bulletEnabled val="1"/>
        </dgm:presLayoutVars>
      </dgm:prSet>
      <dgm:spPr/>
    </dgm:pt>
    <dgm:pt modelId="{748274F0-EC5F-4610-A098-D75F2E2D18C5}" type="pres">
      <dgm:prSet presAssocID="{3C27D575-6D55-4E5C-8328-5E3367F787BF}" presName="spacer" presStyleCnt="0"/>
      <dgm:spPr/>
    </dgm:pt>
    <dgm:pt modelId="{5A743B62-FEE3-4825-9666-A9E03387D298}" type="pres">
      <dgm:prSet presAssocID="{01260DDD-7799-4DB3-821F-BE18976B78A5}" presName="parentText" presStyleLbl="node1" presStyleIdx="4" presStyleCnt="9">
        <dgm:presLayoutVars>
          <dgm:chMax val="0"/>
          <dgm:bulletEnabled val="1"/>
        </dgm:presLayoutVars>
      </dgm:prSet>
      <dgm:spPr/>
    </dgm:pt>
    <dgm:pt modelId="{510F46A8-6EDA-4B0D-A6EC-6E7C60C45578}" type="pres">
      <dgm:prSet presAssocID="{ADE9C6AF-21F0-4A01-85D7-5E0D6F8F3EE6}" presName="spacer" presStyleCnt="0"/>
      <dgm:spPr/>
    </dgm:pt>
    <dgm:pt modelId="{2C7B5DA4-276B-4AFD-850F-4A9A8197B6E3}" type="pres">
      <dgm:prSet presAssocID="{1A3727C4-BB03-468C-895F-7B2476C168E6}" presName="parentText" presStyleLbl="node1" presStyleIdx="5" presStyleCnt="9">
        <dgm:presLayoutVars>
          <dgm:chMax val="0"/>
          <dgm:bulletEnabled val="1"/>
        </dgm:presLayoutVars>
      </dgm:prSet>
      <dgm:spPr/>
    </dgm:pt>
    <dgm:pt modelId="{3B0580EB-8BF1-4BFC-997C-4F0B99DFB0D8}" type="pres">
      <dgm:prSet presAssocID="{6CDA80FC-4B4E-4698-8032-16532412CB70}" presName="spacer" presStyleCnt="0"/>
      <dgm:spPr/>
    </dgm:pt>
    <dgm:pt modelId="{C90765FD-A1AB-4F2D-8F17-828CF48C7CE1}" type="pres">
      <dgm:prSet presAssocID="{FB598BEC-C685-4895-9645-BFE7D75113E6}" presName="parentText" presStyleLbl="node1" presStyleIdx="6" presStyleCnt="9">
        <dgm:presLayoutVars>
          <dgm:chMax val="0"/>
          <dgm:bulletEnabled val="1"/>
        </dgm:presLayoutVars>
      </dgm:prSet>
      <dgm:spPr/>
    </dgm:pt>
    <dgm:pt modelId="{75699D09-9EC0-4DA6-90F0-AF1B20BCE9FC}" type="pres">
      <dgm:prSet presAssocID="{A55AED6F-9C5B-418A-8015-38C4D328AA21}" presName="spacer" presStyleCnt="0"/>
      <dgm:spPr/>
    </dgm:pt>
    <dgm:pt modelId="{ADAC7C8D-10A7-4F34-9E38-1B629C25CB86}" type="pres">
      <dgm:prSet presAssocID="{BFCC25BD-8AAB-4251-B4A4-99D87F922070}" presName="parentText" presStyleLbl="node1" presStyleIdx="7" presStyleCnt="9">
        <dgm:presLayoutVars>
          <dgm:chMax val="0"/>
          <dgm:bulletEnabled val="1"/>
        </dgm:presLayoutVars>
      </dgm:prSet>
      <dgm:spPr/>
    </dgm:pt>
    <dgm:pt modelId="{FC595AB2-91C0-46B8-8322-EA911AB58751}" type="pres">
      <dgm:prSet presAssocID="{9663F884-464A-4560-8EE6-A12F0453D6B6}" presName="spacer" presStyleCnt="0"/>
      <dgm:spPr/>
    </dgm:pt>
    <dgm:pt modelId="{6B3F886C-BB3F-4483-807C-CEF4EA89DC5E}" type="pres">
      <dgm:prSet presAssocID="{4BA7B299-0EB9-4A12-911F-6702AFFDC1F6}" presName="parentText" presStyleLbl="node1" presStyleIdx="8" presStyleCnt="9">
        <dgm:presLayoutVars>
          <dgm:chMax val="0"/>
          <dgm:bulletEnabled val="1"/>
        </dgm:presLayoutVars>
      </dgm:prSet>
      <dgm:spPr/>
    </dgm:pt>
  </dgm:ptLst>
  <dgm:cxnLst>
    <dgm:cxn modelId="{A5FAE402-9B58-43A0-A515-FF25591BC7BB}" srcId="{8954AD4F-F2FC-4990-9909-0641B82657A7}" destId="{E966C1DB-71B7-4136-B4D7-00286BBB217D}" srcOrd="2" destOrd="0" parTransId="{400F4968-26A9-4DC6-BF9A-FEA56AA5B42C}" sibTransId="{123167E0-224C-4EC5-813F-536A9BC3AD34}"/>
    <dgm:cxn modelId="{625A9F06-7280-49DC-AF63-F84DACF40459}" type="presOf" srcId="{6D5A302B-B209-41DF-81ED-1561A1A2B49B}" destId="{375A9B96-47C7-4D89-B753-76DBC4796D60}" srcOrd="0" destOrd="0" presId="urn:microsoft.com/office/officeart/2005/8/layout/vList2"/>
    <dgm:cxn modelId="{66C8730E-31BF-4F3E-BDCD-CD04B80EA963}" srcId="{8954AD4F-F2FC-4990-9909-0641B82657A7}" destId="{DDA23EF8-DF3F-4FC5-8104-EEA6428CD517}" srcOrd="0" destOrd="0" parTransId="{A41FF4B4-BB45-4102-A6D2-DFA3DDE0A978}" sibTransId="{525F6BE8-E382-42CA-9AB1-32F4EF566B6D}"/>
    <dgm:cxn modelId="{3880CD17-523C-4EC9-8AEE-276E1655DD7C}" type="presOf" srcId="{4BA7B299-0EB9-4A12-911F-6702AFFDC1F6}" destId="{6B3F886C-BB3F-4483-807C-CEF4EA89DC5E}" srcOrd="0" destOrd="0" presId="urn:microsoft.com/office/officeart/2005/8/layout/vList2"/>
    <dgm:cxn modelId="{ACD0071A-74C4-4316-B493-525F1A806ACE}" srcId="{8954AD4F-F2FC-4990-9909-0641B82657A7}" destId="{1A3727C4-BB03-468C-895F-7B2476C168E6}" srcOrd="5" destOrd="0" parTransId="{3EA22D4E-3C2A-4DD2-98B4-65AE7F770BFB}" sibTransId="{6CDA80FC-4B4E-4698-8032-16532412CB70}"/>
    <dgm:cxn modelId="{C880961E-9F48-4BD2-8720-CDC10BE332FE}" type="presOf" srcId="{BFCC25BD-8AAB-4251-B4A4-99D87F922070}" destId="{ADAC7C8D-10A7-4F34-9E38-1B629C25CB86}" srcOrd="0" destOrd="0" presId="urn:microsoft.com/office/officeart/2005/8/layout/vList2"/>
    <dgm:cxn modelId="{CDDB7A3E-EC93-4881-9426-BDEDF5EDAA4E}" type="presOf" srcId="{DDA23EF8-DF3F-4FC5-8104-EEA6428CD517}" destId="{3C208739-329A-42F9-839B-3D06B5FFDF03}" srcOrd="0" destOrd="0" presId="urn:microsoft.com/office/officeart/2005/8/layout/vList2"/>
    <dgm:cxn modelId="{FEAC463F-91DB-4429-9346-76BAFF0F2D82}" srcId="{8954AD4F-F2FC-4990-9909-0641B82657A7}" destId="{6D5A302B-B209-41DF-81ED-1561A1A2B49B}" srcOrd="1" destOrd="0" parTransId="{92FFC33F-740C-4380-94D0-16E2BAACD218}" sibTransId="{2AD0355E-B625-4B04-8B4A-75F30531FAC7}"/>
    <dgm:cxn modelId="{C3909B64-4F2C-49B4-9A2C-A96ABC4747BA}" type="presOf" srcId="{01260DDD-7799-4DB3-821F-BE18976B78A5}" destId="{5A743B62-FEE3-4825-9666-A9E03387D298}" srcOrd="0" destOrd="0" presId="urn:microsoft.com/office/officeart/2005/8/layout/vList2"/>
    <dgm:cxn modelId="{F945F84C-E6E3-444B-AC49-9934FD85C1A8}" type="presOf" srcId="{AA96670B-7A56-43F1-B9E3-3F3CCBB79BCA}" destId="{F06CF137-4A03-4829-871D-4526166E29EB}" srcOrd="0" destOrd="0" presId="urn:microsoft.com/office/officeart/2005/8/layout/vList2"/>
    <dgm:cxn modelId="{9075E14D-0DC9-4C06-8C5D-B9C1DBBE67FA}" srcId="{8954AD4F-F2FC-4990-9909-0641B82657A7}" destId="{BFCC25BD-8AAB-4251-B4A4-99D87F922070}" srcOrd="7" destOrd="0" parTransId="{5834C40F-699E-4950-87BE-1E084963AB89}" sibTransId="{9663F884-464A-4560-8EE6-A12F0453D6B6}"/>
    <dgm:cxn modelId="{90241471-E729-4C5C-8E68-9EE858EC04FC}" srcId="{8954AD4F-F2FC-4990-9909-0641B82657A7}" destId="{AA96670B-7A56-43F1-B9E3-3F3CCBB79BCA}" srcOrd="3" destOrd="0" parTransId="{B5785E4F-D685-4C1A-8DC1-046A146DED2C}" sibTransId="{3C27D575-6D55-4E5C-8328-5E3367F787BF}"/>
    <dgm:cxn modelId="{D86E2454-FCDE-478B-90A5-86BB813AB360}" type="presOf" srcId="{E966C1DB-71B7-4136-B4D7-00286BBB217D}" destId="{08390DBA-1AF4-46CD-B3A5-FED6527D083E}" srcOrd="0" destOrd="0" presId="urn:microsoft.com/office/officeart/2005/8/layout/vList2"/>
    <dgm:cxn modelId="{662A1580-62E7-497C-9124-FD3E5BDF98E2}" type="presOf" srcId="{8954AD4F-F2FC-4990-9909-0641B82657A7}" destId="{99A065C5-6DFA-4127-A0CB-3A9FCDE66BEF}" srcOrd="0" destOrd="0" presId="urn:microsoft.com/office/officeart/2005/8/layout/vList2"/>
    <dgm:cxn modelId="{44256ABD-A38A-45CE-A7B8-B31DBA0A104C}" srcId="{8954AD4F-F2FC-4990-9909-0641B82657A7}" destId="{4BA7B299-0EB9-4A12-911F-6702AFFDC1F6}" srcOrd="8" destOrd="0" parTransId="{9BFDE8E7-0C6E-48B6-8A77-39533482FB3A}" sibTransId="{2154DD69-F3CB-4C5F-80FE-834FEC06C018}"/>
    <dgm:cxn modelId="{B4FAA9C0-6CC0-41FA-8F3E-28615CA01BCD}" type="presOf" srcId="{FB598BEC-C685-4895-9645-BFE7D75113E6}" destId="{C90765FD-A1AB-4F2D-8F17-828CF48C7CE1}" srcOrd="0" destOrd="0" presId="urn:microsoft.com/office/officeart/2005/8/layout/vList2"/>
    <dgm:cxn modelId="{4E433FC4-E342-4109-A304-85E460B78562}" type="presOf" srcId="{1A3727C4-BB03-468C-895F-7B2476C168E6}" destId="{2C7B5DA4-276B-4AFD-850F-4A9A8197B6E3}" srcOrd="0" destOrd="0" presId="urn:microsoft.com/office/officeart/2005/8/layout/vList2"/>
    <dgm:cxn modelId="{7E6DF2C5-A1FC-45D8-84BA-EEF634A8BD36}" srcId="{8954AD4F-F2FC-4990-9909-0641B82657A7}" destId="{01260DDD-7799-4DB3-821F-BE18976B78A5}" srcOrd="4" destOrd="0" parTransId="{0A9D438E-21BA-43E0-A1CC-3071DDCB1B1E}" sibTransId="{ADE9C6AF-21F0-4A01-85D7-5E0D6F8F3EE6}"/>
    <dgm:cxn modelId="{572255CC-BF1C-4225-BE54-826DABC9E046}" srcId="{8954AD4F-F2FC-4990-9909-0641B82657A7}" destId="{FB598BEC-C685-4895-9645-BFE7D75113E6}" srcOrd="6" destOrd="0" parTransId="{DF026E3C-34B7-442D-B8C4-EB8CD9613C86}" sibTransId="{A55AED6F-9C5B-418A-8015-38C4D328AA21}"/>
    <dgm:cxn modelId="{4686A516-E1F7-4EE5-BC63-04580542A809}" type="presParOf" srcId="{99A065C5-6DFA-4127-A0CB-3A9FCDE66BEF}" destId="{3C208739-329A-42F9-839B-3D06B5FFDF03}" srcOrd="0" destOrd="0" presId="urn:microsoft.com/office/officeart/2005/8/layout/vList2"/>
    <dgm:cxn modelId="{22EDB5E4-2212-4CCC-BFEA-4DA94EA66935}" type="presParOf" srcId="{99A065C5-6DFA-4127-A0CB-3A9FCDE66BEF}" destId="{31C4C0BC-0E72-4FBD-8AFA-E2749513783D}" srcOrd="1" destOrd="0" presId="urn:microsoft.com/office/officeart/2005/8/layout/vList2"/>
    <dgm:cxn modelId="{64CC4808-9093-4F00-A051-0289D76FB625}" type="presParOf" srcId="{99A065C5-6DFA-4127-A0CB-3A9FCDE66BEF}" destId="{375A9B96-47C7-4D89-B753-76DBC4796D60}" srcOrd="2" destOrd="0" presId="urn:microsoft.com/office/officeart/2005/8/layout/vList2"/>
    <dgm:cxn modelId="{AEF1F390-300A-4CE3-94F4-F72DE39DD078}" type="presParOf" srcId="{99A065C5-6DFA-4127-A0CB-3A9FCDE66BEF}" destId="{CDD77970-928E-49D1-BD45-39B7C84864B1}" srcOrd="3" destOrd="0" presId="urn:microsoft.com/office/officeart/2005/8/layout/vList2"/>
    <dgm:cxn modelId="{ED4E365E-44CB-4F66-8504-0F307D3E64B6}" type="presParOf" srcId="{99A065C5-6DFA-4127-A0CB-3A9FCDE66BEF}" destId="{08390DBA-1AF4-46CD-B3A5-FED6527D083E}" srcOrd="4" destOrd="0" presId="urn:microsoft.com/office/officeart/2005/8/layout/vList2"/>
    <dgm:cxn modelId="{FCE99C3C-9A3F-4C1B-86CC-113EDECB9C05}" type="presParOf" srcId="{99A065C5-6DFA-4127-A0CB-3A9FCDE66BEF}" destId="{3442DB38-62CD-4FDD-8BB4-EF88EDE978E7}" srcOrd="5" destOrd="0" presId="urn:microsoft.com/office/officeart/2005/8/layout/vList2"/>
    <dgm:cxn modelId="{8037B51C-3F95-48DD-9AB3-2D296D463869}" type="presParOf" srcId="{99A065C5-6DFA-4127-A0CB-3A9FCDE66BEF}" destId="{F06CF137-4A03-4829-871D-4526166E29EB}" srcOrd="6" destOrd="0" presId="urn:microsoft.com/office/officeart/2005/8/layout/vList2"/>
    <dgm:cxn modelId="{0F400B43-EF3E-4FAD-A7FF-1162502CA487}" type="presParOf" srcId="{99A065C5-6DFA-4127-A0CB-3A9FCDE66BEF}" destId="{748274F0-EC5F-4610-A098-D75F2E2D18C5}" srcOrd="7" destOrd="0" presId="urn:microsoft.com/office/officeart/2005/8/layout/vList2"/>
    <dgm:cxn modelId="{90B33462-42C0-4C1C-B022-A5BD93D06DDB}" type="presParOf" srcId="{99A065C5-6DFA-4127-A0CB-3A9FCDE66BEF}" destId="{5A743B62-FEE3-4825-9666-A9E03387D298}" srcOrd="8" destOrd="0" presId="urn:microsoft.com/office/officeart/2005/8/layout/vList2"/>
    <dgm:cxn modelId="{94FB8B84-EB0E-440E-A4A4-F98F22395431}" type="presParOf" srcId="{99A065C5-6DFA-4127-A0CB-3A9FCDE66BEF}" destId="{510F46A8-6EDA-4B0D-A6EC-6E7C60C45578}" srcOrd="9" destOrd="0" presId="urn:microsoft.com/office/officeart/2005/8/layout/vList2"/>
    <dgm:cxn modelId="{7E66C2FA-3E70-4216-A16E-B81EAA31F5E0}" type="presParOf" srcId="{99A065C5-6DFA-4127-A0CB-3A9FCDE66BEF}" destId="{2C7B5DA4-276B-4AFD-850F-4A9A8197B6E3}" srcOrd="10" destOrd="0" presId="urn:microsoft.com/office/officeart/2005/8/layout/vList2"/>
    <dgm:cxn modelId="{20197D3B-E4E8-4ACD-9677-F4D82660DAEB}" type="presParOf" srcId="{99A065C5-6DFA-4127-A0CB-3A9FCDE66BEF}" destId="{3B0580EB-8BF1-4BFC-997C-4F0B99DFB0D8}" srcOrd="11" destOrd="0" presId="urn:microsoft.com/office/officeart/2005/8/layout/vList2"/>
    <dgm:cxn modelId="{88F4C581-DE28-42D8-B247-683A888F88BF}" type="presParOf" srcId="{99A065C5-6DFA-4127-A0CB-3A9FCDE66BEF}" destId="{C90765FD-A1AB-4F2D-8F17-828CF48C7CE1}" srcOrd="12" destOrd="0" presId="urn:microsoft.com/office/officeart/2005/8/layout/vList2"/>
    <dgm:cxn modelId="{F627DD1F-70B3-41E3-85FB-FEFED0ACEFEF}" type="presParOf" srcId="{99A065C5-6DFA-4127-A0CB-3A9FCDE66BEF}" destId="{75699D09-9EC0-4DA6-90F0-AF1B20BCE9FC}" srcOrd="13" destOrd="0" presId="urn:microsoft.com/office/officeart/2005/8/layout/vList2"/>
    <dgm:cxn modelId="{1D885BCD-B736-4F5E-857E-BCA95119F745}" type="presParOf" srcId="{99A065C5-6DFA-4127-A0CB-3A9FCDE66BEF}" destId="{ADAC7C8D-10A7-4F34-9E38-1B629C25CB86}" srcOrd="14" destOrd="0" presId="urn:microsoft.com/office/officeart/2005/8/layout/vList2"/>
    <dgm:cxn modelId="{F8754EF9-1A96-4374-ABB9-AE7A7962E825}" type="presParOf" srcId="{99A065C5-6DFA-4127-A0CB-3A9FCDE66BEF}" destId="{FC595AB2-91C0-46B8-8322-EA911AB58751}" srcOrd="15" destOrd="0" presId="urn:microsoft.com/office/officeart/2005/8/layout/vList2"/>
    <dgm:cxn modelId="{E2B67126-5A90-4212-B7E2-C65E73A760D4}" type="presParOf" srcId="{99A065C5-6DFA-4127-A0CB-3A9FCDE66BEF}" destId="{6B3F886C-BB3F-4483-807C-CEF4EA89DC5E}" srcOrd="16"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698ECBCD-2A4B-4F63-A206-AF7150398851}">
      <dgm:prSet phldrT="[Texto]" custT="1"/>
      <dgm:spPr/>
      <dgm:t>
        <a:bodyPr/>
        <a:lstStyle/>
        <a:p>
          <a:r>
            <a:rPr lang="es-ES" sz="1800" dirty="0">
              <a:latin typeface="Arial" panose="020B0604020202020204" pitchFamily="34" charset="0"/>
              <a:cs typeface="Arial" panose="020B0604020202020204" pitchFamily="34" charset="0"/>
            </a:rPr>
            <a:t>CAPÍTULO I</a:t>
          </a:r>
        </a:p>
      </dgm:t>
    </dgm:pt>
    <dgm:pt modelId="{270F717D-9478-4115-AD09-94967C54DD27}" type="parTrans" cxnId="{EFE1A461-77DD-4308-80DD-ED484A9308C0}">
      <dgm:prSet/>
      <dgm:spPr/>
      <dgm:t>
        <a:bodyPr/>
        <a:lstStyle/>
        <a:p>
          <a:endParaRPr lang="es-ES" sz="2400">
            <a:latin typeface="Arial" panose="020B0604020202020204" pitchFamily="34" charset="0"/>
            <a:cs typeface="Arial" panose="020B0604020202020204" pitchFamily="34" charset="0"/>
          </a:endParaRPr>
        </a:p>
      </dgm:t>
    </dgm:pt>
    <dgm:pt modelId="{0ED61434-C5F2-49E5-8009-AF02403C6F31}" type="sibTrans" cxnId="{EFE1A461-77DD-4308-80DD-ED484A9308C0}">
      <dgm:prSet/>
      <dgm:spPr/>
      <dgm:t>
        <a:bodyPr/>
        <a:lstStyle/>
        <a:p>
          <a:endParaRPr lang="es-ES" sz="2400">
            <a:latin typeface="Arial" panose="020B0604020202020204" pitchFamily="34" charset="0"/>
            <a:cs typeface="Arial" panose="020B0604020202020204" pitchFamily="34" charset="0"/>
          </a:endParaRPr>
        </a:p>
      </dgm:t>
    </dgm:pt>
    <dgm:pt modelId="{0DA685B4-2A62-4B68-B428-CEF4C758548A}">
      <dgm:prSet phldrT="[Texto]" custT="1"/>
      <dgm:spPr/>
      <dgm:t>
        <a:bodyPr/>
        <a:lstStyle/>
        <a:p>
          <a:r>
            <a:rPr lang="es-ES" sz="1100" dirty="0">
              <a:latin typeface="Arial" panose="020B0604020202020204" pitchFamily="34" charset="0"/>
              <a:cs typeface="Arial" panose="020B0604020202020204" pitchFamily="34" charset="0"/>
            </a:rPr>
            <a:t>Objetivos</a:t>
          </a:r>
        </a:p>
      </dgm:t>
    </dgm:pt>
    <dgm:pt modelId="{B212E93A-BF7B-4A62-8294-3276A89C1EA4}" type="parTrans" cxnId="{E80A054D-C086-43BB-AD44-D83B77A1E471}">
      <dgm:prSet/>
      <dgm:spPr/>
      <dgm:t>
        <a:bodyPr/>
        <a:lstStyle/>
        <a:p>
          <a:endParaRPr lang="es-ES" sz="2400">
            <a:latin typeface="Arial" panose="020B0604020202020204" pitchFamily="34" charset="0"/>
            <a:cs typeface="Arial" panose="020B0604020202020204" pitchFamily="34" charset="0"/>
          </a:endParaRPr>
        </a:p>
      </dgm:t>
    </dgm:pt>
    <dgm:pt modelId="{7BC3141C-4A41-4E2D-BCF7-6F12FCAA8AD7}" type="sibTrans" cxnId="{E80A054D-C086-43BB-AD44-D83B77A1E471}">
      <dgm:prSet/>
      <dgm:spPr/>
      <dgm:t>
        <a:bodyPr/>
        <a:lstStyle/>
        <a:p>
          <a:endParaRPr lang="es-ES" sz="2400">
            <a:latin typeface="Arial" panose="020B0604020202020204" pitchFamily="34" charset="0"/>
            <a:cs typeface="Arial" panose="020B0604020202020204" pitchFamily="34" charset="0"/>
          </a:endParaRPr>
        </a:p>
      </dgm:t>
    </dgm:pt>
    <dgm:pt modelId="{45978CCF-8DE8-46D3-BEFF-E48F7F9DA3F5}">
      <dgm:prSet phldrT="[Texto]" custT="1"/>
      <dgm:spPr/>
      <dgm:t>
        <a:bodyPr/>
        <a:lstStyle/>
        <a:p>
          <a:r>
            <a:rPr lang="es-ES" sz="1800" dirty="0">
              <a:latin typeface="Arial" panose="020B0604020202020204" pitchFamily="34" charset="0"/>
              <a:cs typeface="Arial" panose="020B0604020202020204" pitchFamily="34" charset="0"/>
            </a:rPr>
            <a:t>CAPÍTULO II</a:t>
          </a:r>
        </a:p>
      </dgm:t>
    </dgm:pt>
    <dgm:pt modelId="{654D308B-B54B-4DA3-B040-F6CCE9C9FE05}" type="parTrans" cxnId="{9D586E90-8079-47F5-90AB-DEDC14D07D7A}">
      <dgm:prSet/>
      <dgm:spPr/>
      <dgm:t>
        <a:bodyPr/>
        <a:lstStyle/>
        <a:p>
          <a:endParaRPr lang="es-ES" sz="2400">
            <a:latin typeface="Arial" panose="020B0604020202020204" pitchFamily="34" charset="0"/>
            <a:cs typeface="Arial" panose="020B0604020202020204" pitchFamily="34" charset="0"/>
          </a:endParaRPr>
        </a:p>
      </dgm:t>
    </dgm:pt>
    <dgm:pt modelId="{194C3F9C-D040-4D94-956E-DDEC07743314}" type="sibTrans" cxnId="{9D586E90-8079-47F5-90AB-DEDC14D07D7A}">
      <dgm:prSet/>
      <dgm:spPr/>
      <dgm:t>
        <a:bodyPr/>
        <a:lstStyle/>
        <a:p>
          <a:endParaRPr lang="es-ES" sz="2400">
            <a:latin typeface="Arial" panose="020B0604020202020204" pitchFamily="34" charset="0"/>
            <a:cs typeface="Arial" panose="020B0604020202020204" pitchFamily="34" charset="0"/>
          </a:endParaRPr>
        </a:p>
      </dgm:t>
    </dgm:pt>
    <dgm:pt modelId="{65420A61-0A04-436A-B056-E0BDE800931E}">
      <dgm:prSet phldrT="[Texto]" custT="1"/>
      <dgm:spPr/>
      <dgm:t>
        <a:bodyPr/>
        <a:lstStyle/>
        <a:p>
          <a:r>
            <a:rPr lang="es-ES" sz="1100" dirty="0">
              <a:latin typeface="Arial" panose="020B0604020202020204" pitchFamily="34" charset="0"/>
              <a:cs typeface="Arial" panose="020B0604020202020204" pitchFamily="34" charset="0"/>
            </a:rPr>
            <a:t>Concepto de Demanda de Empleo y servicios</a:t>
          </a:r>
        </a:p>
      </dgm:t>
    </dgm:pt>
    <dgm:pt modelId="{18FC0D18-2CAA-4384-8C3C-A1D4F4B8D7CC}" type="parTrans" cxnId="{1DFE85E6-8597-40C0-A06F-37564326D75D}">
      <dgm:prSet/>
      <dgm:spPr/>
      <dgm:t>
        <a:bodyPr/>
        <a:lstStyle/>
        <a:p>
          <a:endParaRPr lang="es-ES" sz="2400">
            <a:latin typeface="Arial" panose="020B0604020202020204" pitchFamily="34" charset="0"/>
            <a:cs typeface="Arial" panose="020B0604020202020204" pitchFamily="34" charset="0"/>
          </a:endParaRPr>
        </a:p>
      </dgm:t>
    </dgm:pt>
    <dgm:pt modelId="{E5758F94-97DB-45B4-9310-8331C4806804}" type="sibTrans" cxnId="{1DFE85E6-8597-40C0-A06F-37564326D75D}">
      <dgm:prSet/>
      <dgm:spPr/>
      <dgm:t>
        <a:bodyPr/>
        <a:lstStyle/>
        <a:p>
          <a:endParaRPr lang="es-ES" sz="2400">
            <a:latin typeface="Arial" panose="020B0604020202020204" pitchFamily="34" charset="0"/>
            <a:cs typeface="Arial" panose="020B0604020202020204" pitchFamily="34" charset="0"/>
          </a:endParaRPr>
        </a:p>
      </dgm:t>
    </dgm:pt>
    <dgm:pt modelId="{C17C954F-7F5A-4557-92CC-E8FB3CA19EA0}">
      <dgm:prSet phldrT="[Texto]" custT="1"/>
      <dgm:spPr/>
      <dgm:t>
        <a:bodyPr/>
        <a:lstStyle/>
        <a:p>
          <a:r>
            <a:rPr lang="es-ES" sz="1800" dirty="0">
              <a:latin typeface="Arial" panose="020B0604020202020204" pitchFamily="34" charset="0"/>
              <a:cs typeface="Arial" panose="020B0604020202020204" pitchFamily="34" charset="0"/>
            </a:rPr>
            <a:t>CAPÍTULO III</a:t>
          </a:r>
        </a:p>
      </dgm:t>
    </dgm:pt>
    <dgm:pt modelId="{7B8CCA79-58BB-46CD-B6EF-9F6CC2569FA8}" type="parTrans" cxnId="{53774A61-35A5-45DC-90DD-A1E9ED76353D}">
      <dgm:prSet/>
      <dgm:spPr/>
      <dgm:t>
        <a:bodyPr/>
        <a:lstStyle/>
        <a:p>
          <a:endParaRPr lang="es-ES" sz="2400">
            <a:latin typeface="Arial" panose="020B0604020202020204" pitchFamily="34" charset="0"/>
            <a:cs typeface="Arial" panose="020B0604020202020204" pitchFamily="34" charset="0"/>
          </a:endParaRPr>
        </a:p>
      </dgm:t>
    </dgm:pt>
    <dgm:pt modelId="{98275ACE-2925-4953-B2C1-3F2108C23A04}" type="sibTrans" cxnId="{53774A61-35A5-45DC-90DD-A1E9ED76353D}">
      <dgm:prSet/>
      <dgm:spPr/>
      <dgm:t>
        <a:bodyPr/>
        <a:lstStyle/>
        <a:p>
          <a:endParaRPr lang="es-ES" sz="2400">
            <a:latin typeface="Arial" panose="020B0604020202020204" pitchFamily="34" charset="0"/>
            <a:cs typeface="Arial" panose="020B0604020202020204" pitchFamily="34" charset="0"/>
          </a:endParaRPr>
        </a:p>
      </dgm:t>
    </dgm:pt>
    <dgm:pt modelId="{4648F291-100F-4EA7-BE61-0E298EB6344F}">
      <dgm:prSet phldrT="[Texto]" custT="1"/>
      <dgm:spPr/>
      <dgm:t>
        <a:bodyPr/>
        <a:lstStyle/>
        <a:p>
          <a:r>
            <a:rPr lang="es-ES" sz="1100" dirty="0">
              <a:latin typeface="Arial" panose="020B0604020202020204" pitchFamily="34" charset="0"/>
              <a:cs typeface="Arial" panose="020B0604020202020204" pitchFamily="34" charset="0"/>
            </a:rPr>
            <a:t>Sección 1ª Servicios del SNE</a:t>
          </a:r>
        </a:p>
      </dgm:t>
    </dgm:pt>
    <dgm:pt modelId="{D95B39C8-195B-42E1-BADF-E66F7A455A06}" type="parTrans" cxnId="{D054CAB7-D874-464B-81FC-A018D7108AFD}">
      <dgm:prSet/>
      <dgm:spPr/>
      <dgm:t>
        <a:bodyPr/>
        <a:lstStyle/>
        <a:p>
          <a:endParaRPr lang="es-ES" sz="2400">
            <a:latin typeface="Arial" panose="020B0604020202020204" pitchFamily="34" charset="0"/>
            <a:cs typeface="Arial" panose="020B0604020202020204" pitchFamily="34" charset="0"/>
          </a:endParaRPr>
        </a:p>
      </dgm:t>
    </dgm:pt>
    <dgm:pt modelId="{56D72909-5671-4751-B562-CD39BC66D94B}" type="sibTrans" cxnId="{D054CAB7-D874-464B-81FC-A018D7108AFD}">
      <dgm:prSet/>
      <dgm:spPr/>
      <dgm:t>
        <a:bodyPr/>
        <a:lstStyle/>
        <a:p>
          <a:endParaRPr lang="es-ES" sz="2400">
            <a:latin typeface="Arial" panose="020B0604020202020204" pitchFamily="34" charset="0"/>
            <a:cs typeface="Arial" panose="020B0604020202020204" pitchFamily="34" charset="0"/>
          </a:endParaRPr>
        </a:p>
      </dgm:t>
    </dgm:pt>
    <dgm:pt modelId="{A2156D89-36CB-488D-8D93-AE8206C443FD}">
      <dgm:prSet phldrT="[Texto]" custT="1"/>
      <dgm:spPr/>
      <dgm:t>
        <a:bodyPr/>
        <a:lstStyle/>
        <a:p>
          <a:r>
            <a:rPr lang="es-ES" sz="1800" dirty="0">
              <a:latin typeface="Arial" panose="020B0604020202020204" pitchFamily="34" charset="0"/>
              <a:cs typeface="Arial" panose="020B0604020202020204" pitchFamily="34" charset="0"/>
            </a:rPr>
            <a:t>CAPÍTULO IV</a:t>
          </a:r>
        </a:p>
      </dgm:t>
    </dgm:pt>
    <dgm:pt modelId="{A0507BAE-C30A-431F-925E-B30D185FCF2D}" type="parTrans" cxnId="{7DADFAA1-C8FE-4533-B350-85C5BFF6C1C9}">
      <dgm:prSet/>
      <dgm:spPr/>
      <dgm:t>
        <a:bodyPr/>
        <a:lstStyle/>
        <a:p>
          <a:endParaRPr lang="es-ES" sz="2400">
            <a:latin typeface="Arial" panose="020B0604020202020204" pitchFamily="34" charset="0"/>
            <a:cs typeface="Arial" panose="020B0604020202020204" pitchFamily="34" charset="0"/>
          </a:endParaRPr>
        </a:p>
      </dgm:t>
    </dgm:pt>
    <dgm:pt modelId="{84D8B0E0-58AD-4065-8EF5-C18346909C41}" type="sibTrans" cxnId="{7DADFAA1-C8FE-4533-B350-85C5BFF6C1C9}">
      <dgm:prSet/>
      <dgm:spPr/>
      <dgm:t>
        <a:bodyPr/>
        <a:lstStyle/>
        <a:p>
          <a:endParaRPr lang="es-ES" sz="2400">
            <a:latin typeface="Arial" panose="020B0604020202020204" pitchFamily="34" charset="0"/>
            <a:cs typeface="Arial" panose="020B0604020202020204" pitchFamily="34" charset="0"/>
          </a:endParaRPr>
        </a:p>
      </dgm:t>
    </dgm:pt>
    <dgm:pt modelId="{93A1A1EA-98A5-4DD5-9CA0-6A321D642713}">
      <dgm:prSet phldrT="[Texto]" custT="1"/>
      <dgm:spPr/>
      <dgm:t>
        <a:bodyPr/>
        <a:lstStyle/>
        <a:p>
          <a:r>
            <a:rPr lang="es-ES" sz="1800" dirty="0">
              <a:latin typeface="Arial" panose="020B0604020202020204" pitchFamily="34" charset="0"/>
              <a:cs typeface="Arial" panose="020B0604020202020204" pitchFamily="34" charset="0"/>
            </a:rPr>
            <a:t>CAPÍTULO V</a:t>
          </a:r>
        </a:p>
      </dgm:t>
    </dgm:pt>
    <dgm:pt modelId="{63EF370F-197D-4BA0-9F08-AFD4ED3DA41F}" type="parTrans" cxnId="{31353C6A-33C4-4ED3-8398-67CC8EBFC7E3}">
      <dgm:prSet/>
      <dgm:spPr/>
      <dgm:t>
        <a:bodyPr/>
        <a:lstStyle/>
        <a:p>
          <a:endParaRPr lang="es-ES" sz="2400">
            <a:latin typeface="Arial" panose="020B0604020202020204" pitchFamily="34" charset="0"/>
            <a:cs typeface="Arial" panose="020B0604020202020204" pitchFamily="34" charset="0"/>
          </a:endParaRPr>
        </a:p>
      </dgm:t>
    </dgm:pt>
    <dgm:pt modelId="{79E711BF-6E77-44BC-9A11-B10D8D293726}" type="sibTrans" cxnId="{31353C6A-33C4-4ED3-8398-67CC8EBFC7E3}">
      <dgm:prSet/>
      <dgm:spPr/>
      <dgm:t>
        <a:bodyPr/>
        <a:lstStyle/>
        <a:p>
          <a:endParaRPr lang="es-ES" sz="2400">
            <a:latin typeface="Arial" panose="020B0604020202020204" pitchFamily="34" charset="0"/>
            <a:cs typeface="Arial" panose="020B0604020202020204" pitchFamily="34" charset="0"/>
          </a:endParaRPr>
        </a:p>
      </dgm:t>
    </dgm:pt>
    <dgm:pt modelId="{202C18B1-A999-496A-88D0-C489DD863B53}">
      <dgm:prSet phldrT="[Texto]" custT="1"/>
      <dgm:spPr/>
      <dgm:t>
        <a:bodyPr/>
        <a:lstStyle/>
        <a:p>
          <a:r>
            <a:rPr lang="es-ES" sz="1800" dirty="0">
              <a:latin typeface="Arial" panose="020B0604020202020204" pitchFamily="34" charset="0"/>
              <a:cs typeface="Arial" panose="020B0604020202020204" pitchFamily="34" charset="0"/>
            </a:rPr>
            <a:t>CAPÍTULO VI</a:t>
          </a:r>
        </a:p>
      </dgm:t>
    </dgm:pt>
    <dgm:pt modelId="{4D260AAD-00B0-4C33-92A5-732B1E8D574C}" type="parTrans" cxnId="{FE3EA74A-6254-45A8-A9DB-19256B116C1B}">
      <dgm:prSet/>
      <dgm:spPr/>
      <dgm:t>
        <a:bodyPr/>
        <a:lstStyle/>
        <a:p>
          <a:endParaRPr lang="es-ES" sz="2400">
            <a:latin typeface="Arial" panose="020B0604020202020204" pitchFamily="34" charset="0"/>
            <a:cs typeface="Arial" panose="020B0604020202020204" pitchFamily="34" charset="0"/>
          </a:endParaRPr>
        </a:p>
      </dgm:t>
    </dgm:pt>
    <dgm:pt modelId="{35C0E294-6E6C-441C-AA7A-615AB093E228}" type="sibTrans" cxnId="{FE3EA74A-6254-45A8-A9DB-19256B116C1B}">
      <dgm:prSet/>
      <dgm:spPr/>
      <dgm:t>
        <a:bodyPr/>
        <a:lstStyle/>
        <a:p>
          <a:endParaRPr lang="es-ES" sz="2400">
            <a:latin typeface="Arial" panose="020B0604020202020204" pitchFamily="34" charset="0"/>
            <a:cs typeface="Arial" panose="020B0604020202020204" pitchFamily="34" charset="0"/>
          </a:endParaRPr>
        </a:p>
      </dgm:t>
    </dgm:pt>
    <dgm:pt modelId="{ED773BE5-8C38-4272-9D76-12B691CA8B53}">
      <dgm:prSet phldrT="[Texto]" custT="1"/>
      <dgm:spPr/>
      <dgm:t>
        <a:bodyPr/>
        <a:lstStyle/>
        <a:p>
          <a:r>
            <a:rPr lang="es-ES" sz="1400" dirty="0">
              <a:latin typeface="Arial" panose="020B0604020202020204" pitchFamily="34" charset="0"/>
              <a:cs typeface="Arial" panose="020B0604020202020204" pitchFamily="34" charset="0"/>
            </a:rPr>
            <a:t>DISPOSICIONES ADICIONALES</a:t>
          </a:r>
        </a:p>
      </dgm:t>
    </dgm:pt>
    <dgm:pt modelId="{AA62E70C-9FA6-4F21-B6F4-FB4E8B323F06}" type="parTrans" cxnId="{13A9C373-948E-4974-B8F4-3B9815A9B411}">
      <dgm:prSet/>
      <dgm:spPr/>
      <dgm:t>
        <a:bodyPr/>
        <a:lstStyle/>
        <a:p>
          <a:endParaRPr lang="es-ES" sz="2400">
            <a:latin typeface="Arial" panose="020B0604020202020204" pitchFamily="34" charset="0"/>
            <a:cs typeface="Arial" panose="020B0604020202020204" pitchFamily="34" charset="0"/>
          </a:endParaRPr>
        </a:p>
      </dgm:t>
    </dgm:pt>
    <dgm:pt modelId="{B04C8723-0F4A-4C49-A030-EB04E3FEFAD2}" type="sibTrans" cxnId="{13A9C373-948E-4974-B8F4-3B9815A9B411}">
      <dgm:prSet/>
      <dgm:spPr/>
      <dgm:t>
        <a:bodyPr/>
        <a:lstStyle/>
        <a:p>
          <a:endParaRPr lang="es-ES" sz="2400">
            <a:latin typeface="Arial" panose="020B0604020202020204" pitchFamily="34" charset="0"/>
            <a:cs typeface="Arial" panose="020B0604020202020204" pitchFamily="34" charset="0"/>
          </a:endParaRPr>
        </a:p>
      </dgm:t>
    </dgm:pt>
    <dgm:pt modelId="{B963C163-CDE4-4BA1-B2C8-F4B84793CAAD}">
      <dgm:prSet phldrT="[Texto]" custT="1"/>
      <dgm:spPr/>
      <dgm:t>
        <a:bodyPr/>
        <a:lstStyle/>
        <a:p>
          <a:r>
            <a:rPr lang="es-ES" sz="1600" dirty="0">
              <a:latin typeface="Arial" panose="020B0604020202020204" pitchFamily="34" charset="0"/>
              <a:cs typeface="Arial" panose="020B0604020202020204" pitchFamily="34" charset="0"/>
            </a:rPr>
            <a:t>DISPOSICIÓN TRANSITORIA</a:t>
          </a:r>
        </a:p>
      </dgm:t>
    </dgm:pt>
    <dgm:pt modelId="{51969D8A-D683-4990-8937-3DD3F041E1A3}" type="parTrans" cxnId="{BBA60FE5-E8C6-4640-8CB5-7C3F1856EDD5}">
      <dgm:prSet/>
      <dgm:spPr/>
      <dgm:t>
        <a:bodyPr/>
        <a:lstStyle/>
        <a:p>
          <a:endParaRPr lang="es-ES" sz="2400">
            <a:latin typeface="Arial" panose="020B0604020202020204" pitchFamily="34" charset="0"/>
            <a:cs typeface="Arial" panose="020B0604020202020204" pitchFamily="34" charset="0"/>
          </a:endParaRPr>
        </a:p>
      </dgm:t>
    </dgm:pt>
    <dgm:pt modelId="{A6FE1C92-6C7A-4B6E-BF37-CDEF62892671}" type="sibTrans" cxnId="{BBA60FE5-E8C6-4640-8CB5-7C3F1856EDD5}">
      <dgm:prSet/>
      <dgm:spPr/>
      <dgm:t>
        <a:bodyPr/>
        <a:lstStyle/>
        <a:p>
          <a:endParaRPr lang="es-ES" sz="2400">
            <a:latin typeface="Arial" panose="020B0604020202020204" pitchFamily="34" charset="0"/>
            <a:cs typeface="Arial" panose="020B0604020202020204" pitchFamily="34" charset="0"/>
          </a:endParaRPr>
        </a:p>
      </dgm:t>
    </dgm:pt>
    <dgm:pt modelId="{959968C6-5D92-45A0-ACE2-289ADB379C14}">
      <dgm:prSet phldrT="[Texto]" custT="1"/>
      <dgm:spPr/>
      <dgm:t>
        <a:bodyPr/>
        <a:lstStyle/>
        <a:p>
          <a:r>
            <a:rPr lang="es-ES" sz="1100" dirty="0">
              <a:latin typeface="Arial" panose="020B0604020202020204" pitchFamily="34" charset="0"/>
              <a:cs typeface="Arial" panose="020B0604020202020204" pitchFamily="34" charset="0"/>
            </a:rPr>
            <a:t>Ámbito</a:t>
          </a:r>
        </a:p>
      </dgm:t>
    </dgm:pt>
    <dgm:pt modelId="{846C194D-1840-4007-A82F-C27BFF7392B0}" type="parTrans" cxnId="{F44BA321-7A28-4977-A4AD-49525CE024A4}">
      <dgm:prSet/>
      <dgm:spPr/>
      <dgm:t>
        <a:bodyPr/>
        <a:lstStyle/>
        <a:p>
          <a:endParaRPr lang="es-ES" sz="2400">
            <a:latin typeface="Arial" panose="020B0604020202020204" pitchFamily="34" charset="0"/>
            <a:cs typeface="Arial" panose="020B0604020202020204" pitchFamily="34" charset="0"/>
          </a:endParaRPr>
        </a:p>
      </dgm:t>
    </dgm:pt>
    <dgm:pt modelId="{3B72C033-F2D0-45CE-9AFF-9779E76D5000}" type="sibTrans" cxnId="{F44BA321-7A28-4977-A4AD-49525CE024A4}">
      <dgm:prSet/>
      <dgm:spPr/>
      <dgm:t>
        <a:bodyPr/>
        <a:lstStyle/>
        <a:p>
          <a:endParaRPr lang="es-ES" sz="2400">
            <a:latin typeface="Arial" panose="020B0604020202020204" pitchFamily="34" charset="0"/>
            <a:cs typeface="Arial" panose="020B0604020202020204" pitchFamily="34" charset="0"/>
          </a:endParaRPr>
        </a:p>
      </dgm:t>
    </dgm:pt>
    <dgm:pt modelId="{D1B9F0A2-FC0E-49EF-B2C6-735586DF5D71}">
      <dgm:prSet phldrT="[Texto]" custT="1"/>
      <dgm:spPr/>
      <dgm:t>
        <a:bodyPr/>
        <a:lstStyle/>
        <a:p>
          <a:r>
            <a:rPr lang="es-ES" sz="1100" dirty="0">
              <a:latin typeface="Arial" panose="020B0604020202020204" pitchFamily="34" charset="0"/>
              <a:cs typeface="Arial" panose="020B0604020202020204" pitchFamily="34" charset="0"/>
            </a:rPr>
            <a:t>Definiciones</a:t>
          </a:r>
        </a:p>
      </dgm:t>
    </dgm:pt>
    <dgm:pt modelId="{6746DD60-885F-4E51-955D-31639CE8F73E}" type="parTrans" cxnId="{9115FFFA-111D-45FE-B8E5-9457FE64359A}">
      <dgm:prSet/>
      <dgm:spPr/>
      <dgm:t>
        <a:bodyPr/>
        <a:lstStyle/>
        <a:p>
          <a:endParaRPr lang="es-ES" sz="2400">
            <a:latin typeface="Arial" panose="020B0604020202020204" pitchFamily="34" charset="0"/>
            <a:cs typeface="Arial" panose="020B0604020202020204" pitchFamily="34" charset="0"/>
          </a:endParaRPr>
        </a:p>
      </dgm:t>
    </dgm:pt>
    <dgm:pt modelId="{1F270872-E7FB-4271-BF3B-CC018E2F4698}" type="sibTrans" cxnId="{9115FFFA-111D-45FE-B8E5-9457FE64359A}">
      <dgm:prSet/>
      <dgm:spPr/>
      <dgm:t>
        <a:bodyPr/>
        <a:lstStyle/>
        <a:p>
          <a:endParaRPr lang="es-ES" sz="2400">
            <a:latin typeface="Arial" panose="020B0604020202020204" pitchFamily="34" charset="0"/>
            <a:cs typeface="Arial" panose="020B0604020202020204" pitchFamily="34" charset="0"/>
          </a:endParaRPr>
        </a:p>
      </dgm:t>
    </dgm:pt>
    <dgm:pt modelId="{C0D87CBE-8B3E-4FA9-A140-4837EF957439}">
      <dgm:prSet phldrT="[Texto]" custT="1"/>
      <dgm:spPr/>
      <dgm:t>
        <a:bodyPr/>
        <a:lstStyle/>
        <a:p>
          <a:r>
            <a:rPr lang="es-ES" sz="1100" dirty="0">
              <a:latin typeface="Arial" panose="020B0604020202020204" pitchFamily="34" charset="0"/>
              <a:cs typeface="Arial" panose="020B0604020202020204" pitchFamily="34" charset="0"/>
            </a:rPr>
            <a:t>Principios</a:t>
          </a:r>
        </a:p>
      </dgm:t>
    </dgm:pt>
    <dgm:pt modelId="{5723FD10-ABEE-4034-9FBD-8FEB57E2425E}" type="parTrans" cxnId="{00245E1E-7C41-4A9B-B24A-7639204C4422}">
      <dgm:prSet/>
      <dgm:spPr/>
      <dgm:t>
        <a:bodyPr/>
        <a:lstStyle/>
        <a:p>
          <a:endParaRPr lang="es-ES" sz="2400">
            <a:latin typeface="Arial" panose="020B0604020202020204" pitchFamily="34" charset="0"/>
            <a:cs typeface="Arial" panose="020B0604020202020204" pitchFamily="34" charset="0"/>
          </a:endParaRPr>
        </a:p>
      </dgm:t>
    </dgm:pt>
    <dgm:pt modelId="{71A6EB8A-D77F-4DAA-958B-500C9A179F70}" type="sibTrans" cxnId="{00245E1E-7C41-4A9B-B24A-7639204C4422}">
      <dgm:prSet/>
      <dgm:spPr/>
      <dgm:t>
        <a:bodyPr/>
        <a:lstStyle/>
        <a:p>
          <a:endParaRPr lang="es-ES" sz="2400">
            <a:latin typeface="Arial" panose="020B0604020202020204" pitchFamily="34" charset="0"/>
            <a:cs typeface="Arial" panose="020B0604020202020204" pitchFamily="34" charset="0"/>
          </a:endParaRPr>
        </a:p>
      </dgm:t>
    </dgm:pt>
    <dgm:pt modelId="{D3E698DC-A39A-4D8A-8C35-DB4520168630}">
      <dgm:prSet phldrT="[Texto]" custT="1"/>
      <dgm:spPr/>
      <dgm:t>
        <a:bodyPr/>
        <a:lstStyle/>
        <a:p>
          <a:r>
            <a:rPr lang="es-ES" sz="1100" dirty="0">
              <a:latin typeface="Arial" panose="020B0604020202020204" pitchFamily="34" charset="0"/>
              <a:cs typeface="Arial" panose="020B0604020202020204" pitchFamily="34" charset="0"/>
            </a:rPr>
            <a:t>Lista cerrada de situaciones de demanda</a:t>
          </a:r>
        </a:p>
      </dgm:t>
    </dgm:pt>
    <dgm:pt modelId="{AF682612-DF09-4032-9F98-26770E4BCB15}" type="parTrans" cxnId="{913EF589-8A6E-49F8-B5E9-EE913F4FD72B}">
      <dgm:prSet/>
      <dgm:spPr/>
      <dgm:t>
        <a:bodyPr/>
        <a:lstStyle/>
        <a:p>
          <a:endParaRPr lang="es-ES" sz="2400">
            <a:latin typeface="Arial" panose="020B0604020202020204" pitchFamily="34" charset="0"/>
            <a:cs typeface="Arial" panose="020B0604020202020204" pitchFamily="34" charset="0"/>
          </a:endParaRPr>
        </a:p>
      </dgm:t>
    </dgm:pt>
    <dgm:pt modelId="{73A4AC44-8E07-4E23-9D05-1E383D74515C}" type="sibTrans" cxnId="{913EF589-8A6E-49F8-B5E9-EE913F4FD72B}">
      <dgm:prSet/>
      <dgm:spPr/>
      <dgm:t>
        <a:bodyPr/>
        <a:lstStyle/>
        <a:p>
          <a:endParaRPr lang="es-ES" sz="2400">
            <a:latin typeface="Arial" panose="020B0604020202020204" pitchFamily="34" charset="0"/>
            <a:cs typeface="Arial" panose="020B0604020202020204" pitchFamily="34" charset="0"/>
          </a:endParaRPr>
        </a:p>
      </dgm:t>
    </dgm:pt>
    <dgm:pt modelId="{223AB7E1-4BAA-4D3E-9C61-56D9026F687B}">
      <dgm:prSet phldrT="[Texto]" custT="1"/>
      <dgm:spPr/>
      <dgm:t>
        <a:bodyPr/>
        <a:lstStyle/>
        <a:p>
          <a:r>
            <a:rPr lang="es-ES" sz="1100" dirty="0">
              <a:latin typeface="Arial" panose="020B0604020202020204" pitchFamily="34" charset="0"/>
              <a:cs typeface="Arial" panose="020B0604020202020204" pitchFamily="34" charset="0"/>
            </a:rPr>
            <a:t>Sección 2ª Servicios complementarios </a:t>
          </a:r>
        </a:p>
      </dgm:t>
    </dgm:pt>
    <dgm:pt modelId="{797AFC6D-98E3-423F-A5A4-0D0368C8F259}" type="parTrans" cxnId="{665E5090-7AFF-4931-9B05-DA1F3CA3A41E}">
      <dgm:prSet/>
      <dgm:spPr/>
      <dgm:t>
        <a:bodyPr/>
        <a:lstStyle/>
        <a:p>
          <a:endParaRPr lang="es-ES" sz="2400">
            <a:latin typeface="Arial" panose="020B0604020202020204" pitchFamily="34" charset="0"/>
            <a:cs typeface="Arial" panose="020B0604020202020204" pitchFamily="34" charset="0"/>
          </a:endParaRPr>
        </a:p>
      </dgm:t>
    </dgm:pt>
    <dgm:pt modelId="{240D6D47-1907-4BF8-9A4F-49FE5EE4B142}" type="sibTrans" cxnId="{665E5090-7AFF-4931-9B05-DA1F3CA3A41E}">
      <dgm:prSet/>
      <dgm:spPr/>
      <dgm:t>
        <a:bodyPr/>
        <a:lstStyle/>
        <a:p>
          <a:endParaRPr lang="es-ES" sz="2400">
            <a:latin typeface="Arial" panose="020B0604020202020204" pitchFamily="34" charset="0"/>
            <a:cs typeface="Arial" panose="020B0604020202020204" pitchFamily="34" charset="0"/>
          </a:endParaRPr>
        </a:p>
      </dgm:t>
    </dgm:pt>
    <dgm:pt modelId="{824B9892-978D-45DF-8847-7BE3242A9D95}">
      <dgm:prSet phldrT="[Texto]" custT="1"/>
      <dgm:spPr/>
      <dgm:t>
        <a:bodyPr/>
        <a:lstStyle/>
        <a:p>
          <a:r>
            <a:rPr lang="es-ES" sz="1100" dirty="0">
              <a:latin typeface="Arial" panose="020B0604020202020204" pitchFamily="34" charset="0"/>
              <a:cs typeface="Arial" panose="020B0604020202020204" pitchFamily="34" charset="0"/>
            </a:rPr>
            <a:t>Sección ·3ª Compromisos</a:t>
          </a:r>
        </a:p>
      </dgm:t>
    </dgm:pt>
    <dgm:pt modelId="{988A7618-786F-4EDD-BA33-90D87BE10672}" type="parTrans" cxnId="{8E9E1706-9B39-4E2D-BC8A-7F4B6EC1B464}">
      <dgm:prSet/>
      <dgm:spPr/>
      <dgm:t>
        <a:bodyPr/>
        <a:lstStyle/>
        <a:p>
          <a:endParaRPr lang="es-ES" sz="2400">
            <a:latin typeface="Arial" panose="020B0604020202020204" pitchFamily="34" charset="0"/>
            <a:cs typeface="Arial" panose="020B0604020202020204" pitchFamily="34" charset="0"/>
          </a:endParaRPr>
        </a:p>
      </dgm:t>
    </dgm:pt>
    <dgm:pt modelId="{6413F464-3136-4BB4-A41B-8155A2D3D0B4}" type="sibTrans" cxnId="{8E9E1706-9B39-4E2D-BC8A-7F4B6EC1B464}">
      <dgm:prSet/>
      <dgm:spPr/>
      <dgm:t>
        <a:bodyPr/>
        <a:lstStyle/>
        <a:p>
          <a:endParaRPr lang="es-ES" sz="2400">
            <a:latin typeface="Arial" panose="020B0604020202020204" pitchFamily="34" charset="0"/>
            <a:cs typeface="Arial" panose="020B0604020202020204" pitchFamily="34" charset="0"/>
          </a:endParaRPr>
        </a:p>
      </dgm:t>
    </dgm:pt>
    <dgm:pt modelId="{3CCC9C72-6B75-4011-9D57-2E00FDCC00AE}">
      <dgm:prSet phldrT="[Texto]" custT="1"/>
      <dgm:spPr/>
      <dgm:t>
        <a:bodyPr/>
        <a:lstStyle/>
        <a:p>
          <a:r>
            <a:rPr lang="es-ES" sz="1100" dirty="0">
              <a:latin typeface="Arial" panose="020B0604020202020204" pitchFamily="34" charset="0"/>
              <a:cs typeface="Arial" panose="020B0604020202020204" pitchFamily="34" charset="0"/>
            </a:rPr>
            <a:t>Sección</a:t>
          </a:r>
          <a:r>
            <a:rPr lang="es-ES" sz="1100" baseline="0" dirty="0">
              <a:latin typeface="Arial" panose="020B0604020202020204" pitchFamily="34" charset="0"/>
              <a:cs typeface="Arial" panose="020B0604020202020204" pitchFamily="34" charset="0"/>
            </a:rPr>
            <a:t> 1ª Prestación de los servicios de la Cartera Común</a:t>
          </a:r>
          <a:endParaRPr lang="es-ES" sz="1100" dirty="0">
            <a:latin typeface="Arial" panose="020B0604020202020204" pitchFamily="34" charset="0"/>
            <a:cs typeface="Arial" panose="020B0604020202020204" pitchFamily="34" charset="0"/>
          </a:endParaRPr>
        </a:p>
      </dgm:t>
    </dgm:pt>
    <dgm:pt modelId="{94108AB2-3EF9-4B05-AE89-C0B544F64927}" type="parTrans" cxnId="{9F5246B5-C4D4-4A2C-9990-AE4F1A1D221E}">
      <dgm:prSet/>
      <dgm:spPr/>
      <dgm:t>
        <a:bodyPr/>
        <a:lstStyle/>
        <a:p>
          <a:endParaRPr lang="es-ES" sz="2400">
            <a:latin typeface="Arial" panose="020B0604020202020204" pitchFamily="34" charset="0"/>
            <a:cs typeface="Arial" panose="020B0604020202020204" pitchFamily="34" charset="0"/>
          </a:endParaRPr>
        </a:p>
      </dgm:t>
    </dgm:pt>
    <dgm:pt modelId="{D80BF935-1BB8-42E8-80D5-2E2B974860E6}" type="sibTrans" cxnId="{9F5246B5-C4D4-4A2C-9990-AE4F1A1D221E}">
      <dgm:prSet/>
      <dgm:spPr/>
      <dgm:t>
        <a:bodyPr/>
        <a:lstStyle/>
        <a:p>
          <a:endParaRPr lang="es-ES" sz="2400">
            <a:latin typeface="Arial" panose="020B0604020202020204" pitchFamily="34" charset="0"/>
            <a:cs typeface="Arial" panose="020B0604020202020204" pitchFamily="34" charset="0"/>
          </a:endParaRPr>
        </a:p>
      </dgm:t>
    </dgm:pt>
    <dgm:pt modelId="{CEAE2294-E249-4B30-B97E-880771021591}">
      <dgm:prSet phldrT="[Texto]" custT="1"/>
      <dgm:spPr/>
      <dgm:t>
        <a:bodyPr/>
        <a:lstStyle/>
        <a:p>
          <a:r>
            <a:rPr lang="es-ES" sz="1100" dirty="0">
              <a:latin typeface="Arial" panose="020B0604020202020204" pitchFamily="34" charset="0"/>
              <a:cs typeface="Arial" panose="020B0604020202020204" pitchFamily="34" charset="0"/>
            </a:rPr>
            <a:t>Acuerdo de Actividad</a:t>
          </a:r>
        </a:p>
      </dgm:t>
    </dgm:pt>
    <dgm:pt modelId="{D9CE646F-69BE-4DD4-844F-CE2042C91CF3}" type="parTrans" cxnId="{0FEFD634-400B-4736-A03B-579332347DFD}">
      <dgm:prSet/>
      <dgm:spPr/>
      <dgm:t>
        <a:bodyPr/>
        <a:lstStyle/>
        <a:p>
          <a:endParaRPr lang="es-ES" sz="2400">
            <a:latin typeface="Arial" panose="020B0604020202020204" pitchFamily="34" charset="0"/>
            <a:cs typeface="Arial" panose="020B0604020202020204" pitchFamily="34" charset="0"/>
          </a:endParaRPr>
        </a:p>
      </dgm:t>
    </dgm:pt>
    <dgm:pt modelId="{4FDC7746-DCA1-4EFC-AA94-425567A6838E}" type="sibTrans" cxnId="{0FEFD634-400B-4736-A03B-579332347DFD}">
      <dgm:prSet/>
      <dgm:spPr/>
      <dgm:t>
        <a:bodyPr/>
        <a:lstStyle/>
        <a:p>
          <a:endParaRPr lang="es-ES" sz="2400">
            <a:latin typeface="Arial" panose="020B0604020202020204" pitchFamily="34" charset="0"/>
            <a:cs typeface="Arial" panose="020B0604020202020204" pitchFamily="34" charset="0"/>
          </a:endParaRPr>
        </a:p>
      </dgm:t>
    </dgm:pt>
    <dgm:pt modelId="{2AA9C8C8-8865-4ACA-BBBF-154AD67F0E12}">
      <dgm:prSet phldrT="[Texto]" custT="1"/>
      <dgm:spPr/>
      <dgm:t>
        <a:bodyPr/>
        <a:lstStyle/>
        <a:p>
          <a:r>
            <a:rPr lang="es-ES" sz="1100" dirty="0">
              <a:latin typeface="Arial" panose="020B0604020202020204" pitchFamily="34" charset="0"/>
              <a:cs typeface="Arial" panose="020B0604020202020204" pitchFamily="34" charset="0"/>
            </a:rPr>
            <a:t>Sección 2ª Servicios garantizados Art. 56 Ley 3/2003</a:t>
          </a:r>
        </a:p>
      </dgm:t>
    </dgm:pt>
    <dgm:pt modelId="{6815FF1C-5247-4D7F-BEE3-CE2ACD4CB907}" type="parTrans" cxnId="{20B250F8-64BC-43CE-8C18-3A432FBEBA56}">
      <dgm:prSet/>
      <dgm:spPr/>
      <dgm:t>
        <a:bodyPr/>
        <a:lstStyle/>
        <a:p>
          <a:endParaRPr lang="es-ES" sz="2400">
            <a:latin typeface="Arial" panose="020B0604020202020204" pitchFamily="34" charset="0"/>
            <a:cs typeface="Arial" panose="020B0604020202020204" pitchFamily="34" charset="0"/>
          </a:endParaRPr>
        </a:p>
      </dgm:t>
    </dgm:pt>
    <dgm:pt modelId="{CEB7C559-CAD5-4A63-B5D7-FF95ED2684DD}" type="sibTrans" cxnId="{20B250F8-64BC-43CE-8C18-3A432FBEBA56}">
      <dgm:prSet/>
      <dgm:spPr/>
      <dgm:t>
        <a:bodyPr/>
        <a:lstStyle/>
        <a:p>
          <a:endParaRPr lang="es-ES" sz="2400">
            <a:latin typeface="Arial" panose="020B0604020202020204" pitchFamily="34" charset="0"/>
            <a:cs typeface="Arial" panose="020B0604020202020204" pitchFamily="34" charset="0"/>
          </a:endParaRPr>
        </a:p>
      </dgm:t>
    </dgm:pt>
    <dgm:pt modelId="{7A250D5E-914F-4CF4-A6EA-298E962205F2}">
      <dgm:prSet custT="1"/>
      <dgm:spPr/>
      <dgm:t>
        <a:bodyPr/>
        <a:lstStyle/>
        <a:p>
          <a:r>
            <a:rPr lang="es-ES" sz="1100" dirty="0">
              <a:latin typeface="Arial" panose="020B0604020202020204" pitchFamily="34" charset="0"/>
              <a:cs typeface="Arial" panose="020B0604020202020204" pitchFamily="34" charset="0"/>
            </a:rPr>
            <a:t>Financiación</a:t>
          </a:r>
        </a:p>
      </dgm:t>
    </dgm:pt>
    <dgm:pt modelId="{48F22A99-4168-42AC-BD81-939BECA2E9C8}" type="parTrans" cxnId="{258403A6-881D-4846-8E5F-70652131A540}">
      <dgm:prSet/>
      <dgm:spPr/>
      <dgm:t>
        <a:bodyPr/>
        <a:lstStyle/>
        <a:p>
          <a:endParaRPr lang="es-ES" sz="2400">
            <a:latin typeface="Arial" panose="020B0604020202020204" pitchFamily="34" charset="0"/>
            <a:cs typeface="Arial" panose="020B0604020202020204" pitchFamily="34" charset="0"/>
          </a:endParaRPr>
        </a:p>
      </dgm:t>
    </dgm:pt>
    <dgm:pt modelId="{D6ACBE29-3808-4BDE-8ABD-A91F018B574B}" type="sibTrans" cxnId="{258403A6-881D-4846-8E5F-70652131A540}">
      <dgm:prSet/>
      <dgm:spPr/>
      <dgm:t>
        <a:bodyPr/>
        <a:lstStyle/>
        <a:p>
          <a:endParaRPr lang="es-ES" sz="2400">
            <a:latin typeface="Arial" panose="020B0604020202020204" pitchFamily="34" charset="0"/>
            <a:cs typeface="Arial" panose="020B0604020202020204" pitchFamily="34" charset="0"/>
          </a:endParaRPr>
        </a:p>
      </dgm:t>
    </dgm:pt>
    <dgm:pt modelId="{43DE473D-C417-42D8-9367-D0E33CF57617}">
      <dgm:prSet custT="1"/>
      <dgm:spPr/>
      <dgm:t>
        <a:bodyPr/>
        <a:lstStyle/>
        <a:p>
          <a:r>
            <a:rPr lang="es-ES" sz="1100" dirty="0">
              <a:latin typeface="Arial" panose="020B0604020202020204" pitchFamily="34" charset="0"/>
              <a:cs typeface="Arial" panose="020B0604020202020204" pitchFamily="34" charset="0"/>
            </a:rPr>
            <a:t>Evaluación</a:t>
          </a:r>
        </a:p>
      </dgm:t>
    </dgm:pt>
    <dgm:pt modelId="{97365D7D-712D-4BC7-900D-80ABC4B5254C}" type="parTrans" cxnId="{9CE84C58-539C-4655-853B-063A9CA359A7}">
      <dgm:prSet/>
      <dgm:spPr/>
      <dgm:t>
        <a:bodyPr/>
        <a:lstStyle/>
        <a:p>
          <a:endParaRPr lang="es-ES" sz="2400">
            <a:latin typeface="Arial" panose="020B0604020202020204" pitchFamily="34" charset="0"/>
            <a:cs typeface="Arial" panose="020B0604020202020204" pitchFamily="34" charset="0"/>
          </a:endParaRPr>
        </a:p>
      </dgm:t>
    </dgm:pt>
    <dgm:pt modelId="{EA992CDF-584C-4B3F-B77C-02D2828191F0}" type="sibTrans" cxnId="{9CE84C58-539C-4655-853B-063A9CA359A7}">
      <dgm:prSet/>
      <dgm:spPr/>
      <dgm:t>
        <a:bodyPr/>
        <a:lstStyle/>
        <a:p>
          <a:endParaRPr lang="es-ES" sz="2400">
            <a:latin typeface="Arial" panose="020B0604020202020204" pitchFamily="34" charset="0"/>
            <a:cs typeface="Arial" panose="020B0604020202020204" pitchFamily="34" charset="0"/>
          </a:endParaRPr>
        </a:p>
      </dgm:t>
    </dgm:pt>
    <dgm:pt modelId="{70BF771E-06EF-4BA8-B56A-6C849216442C}">
      <dgm:prSet custT="1"/>
      <dgm:spPr/>
      <dgm:t>
        <a:bodyPr/>
        <a:lstStyle/>
        <a:p>
          <a:r>
            <a:rPr lang="es-ES" sz="1100" dirty="0">
              <a:latin typeface="Arial" panose="020B0604020202020204" pitchFamily="34" charset="0"/>
              <a:cs typeface="Arial" panose="020B0604020202020204" pitchFamily="34" charset="0"/>
            </a:rPr>
            <a:t>Actualización</a:t>
          </a:r>
        </a:p>
      </dgm:t>
    </dgm:pt>
    <dgm:pt modelId="{7FEC7E03-B80D-4EB0-A15F-4E182B248332}" type="parTrans" cxnId="{17C89AB9-755B-4022-A24F-CB2D3F94BF47}">
      <dgm:prSet/>
      <dgm:spPr/>
      <dgm:t>
        <a:bodyPr/>
        <a:lstStyle/>
        <a:p>
          <a:endParaRPr lang="es-ES" sz="2400">
            <a:latin typeface="Arial" panose="020B0604020202020204" pitchFamily="34" charset="0"/>
            <a:cs typeface="Arial" panose="020B0604020202020204" pitchFamily="34" charset="0"/>
          </a:endParaRPr>
        </a:p>
      </dgm:t>
    </dgm:pt>
    <dgm:pt modelId="{B86A8B44-C3DE-44E0-ADA2-3EFDE8D7709A}" type="sibTrans" cxnId="{17C89AB9-755B-4022-A24F-CB2D3F94BF47}">
      <dgm:prSet/>
      <dgm:spPr/>
      <dgm:t>
        <a:bodyPr/>
        <a:lstStyle/>
        <a:p>
          <a:endParaRPr lang="es-ES" sz="2400">
            <a:latin typeface="Arial" panose="020B0604020202020204" pitchFamily="34" charset="0"/>
            <a:cs typeface="Arial" panose="020B0604020202020204" pitchFamily="34" charset="0"/>
          </a:endParaRPr>
        </a:p>
      </dgm:t>
    </dgm:pt>
    <dgm:pt modelId="{091E74E4-C16D-4696-A4CD-21903D63D1DF}">
      <dgm:prSet phldrT="[Texto]" custT="1"/>
      <dgm:spPr/>
      <dgm:t>
        <a:bodyPr/>
        <a:lstStyle/>
        <a:p>
          <a:r>
            <a:rPr lang="es-ES" sz="1100" dirty="0">
              <a:latin typeface="Arial" panose="020B0604020202020204" pitchFamily="34" charset="0"/>
              <a:cs typeface="Arial" panose="020B0604020202020204" pitchFamily="34" charset="0"/>
            </a:rPr>
            <a:t>Personal que presta los servicios</a:t>
          </a:r>
        </a:p>
      </dgm:t>
    </dgm:pt>
    <dgm:pt modelId="{D4A17D54-06A1-4C9D-9884-0F7657238DB3}" type="parTrans" cxnId="{FB13D653-9A93-4EC6-8A04-33AA8DE4EDED}">
      <dgm:prSet/>
      <dgm:spPr/>
      <dgm:t>
        <a:bodyPr/>
        <a:lstStyle/>
        <a:p>
          <a:endParaRPr lang="es-ES" sz="2400">
            <a:latin typeface="Arial" panose="020B0604020202020204" pitchFamily="34" charset="0"/>
            <a:cs typeface="Arial" panose="020B0604020202020204" pitchFamily="34" charset="0"/>
          </a:endParaRPr>
        </a:p>
      </dgm:t>
    </dgm:pt>
    <dgm:pt modelId="{43C46897-26BE-424A-938B-BBD7F40D3AEF}" type="sibTrans" cxnId="{FB13D653-9A93-4EC6-8A04-33AA8DE4EDED}">
      <dgm:prSet/>
      <dgm:spPr/>
      <dgm:t>
        <a:bodyPr/>
        <a:lstStyle/>
        <a:p>
          <a:endParaRPr lang="es-ES" sz="2400">
            <a:latin typeface="Arial" panose="020B0604020202020204" pitchFamily="34" charset="0"/>
            <a:cs typeface="Arial" panose="020B0604020202020204" pitchFamily="34" charset="0"/>
          </a:endParaRPr>
        </a:p>
      </dgm:t>
    </dgm:pt>
    <dgm:pt modelId="{EAAC8E3C-0C90-40AC-8614-A9D74D6646A4}">
      <dgm:prSet phldrT="[Texto]" custT="1"/>
      <dgm:spPr/>
      <dgm:t>
        <a:bodyPr/>
        <a:lstStyle/>
        <a:p>
          <a:r>
            <a:rPr lang="es-ES" sz="1100" dirty="0">
              <a:latin typeface="Arial" panose="020B0604020202020204" pitchFamily="34" charset="0"/>
              <a:cs typeface="Arial" panose="020B0604020202020204" pitchFamily="34" charset="0"/>
            </a:rPr>
            <a:t>Red de Centros Públicos</a:t>
          </a:r>
        </a:p>
      </dgm:t>
    </dgm:pt>
    <dgm:pt modelId="{C826E229-EEBB-4FA6-BD0D-B60F8D28740C}" type="parTrans" cxnId="{E5CB32A0-B00B-45FD-869B-C5AA84C91EEC}">
      <dgm:prSet/>
      <dgm:spPr/>
      <dgm:t>
        <a:bodyPr/>
        <a:lstStyle/>
        <a:p>
          <a:endParaRPr lang="es-ES" sz="2400">
            <a:latin typeface="Arial" panose="020B0604020202020204" pitchFamily="34" charset="0"/>
            <a:cs typeface="Arial" panose="020B0604020202020204" pitchFamily="34" charset="0"/>
          </a:endParaRPr>
        </a:p>
      </dgm:t>
    </dgm:pt>
    <dgm:pt modelId="{689C2B97-E694-49E3-B913-34DFE5B0E70E}" type="sibTrans" cxnId="{E5CB32A0-B00B-45FD-869B-C5AA84C91EEC}">
      <dgm:prSet/>
      <dgm:spPr/>
      <dgm:t>
        <a:bodyPr/>
        <a:lstStyle/>
        <a:p>
          <a:endParaRPr lang="es-ES" sz="2400">
            <a:latin typeface="Arial" panose="020B0604020202020204" pitchFamily="34" charset="0"/>
            <a:cs typeface="Arial" panose="020B0604020202020204" pitchFamily="34" charset="0"/>
          </a:endParaRPr>
        </a:p>
      </dgm:t>
    </dgm:pt>
    <dgm:pt modelId="{3D6A12A1-C1E3-485F-949B-589B4C5C0B38}">
      <dgm:prSet phldrT="[Texto]" custT="1"/>
      <dgm:spPr/>
      <dgm:t>
        <a:bodyPr/>
        <a:lstStyle/>
        <a:p>
          <a:r>
            <a:rPr lang="es-ES" sz="1100" dirty="0">
              <a:latin typeface="Arial" panose="020B0604020202020204" pitchFamily="34" charset="0"/>
              <a:cs typeface="Arial" panose="020B0604020202020204" pitchFamily="34" charset="0"/>
            </a:rPr>
            <a:t>Acceso de las personas con discapacidad </a:t>
          </a:r>
        </a:p>
      </dgm:t>
    </dgm:pt>
    <dgm:pt modelId="{F2BFAFF8-6A4C-401A-8D0A-EA85094BDE41}" type="parTrans" cxnId="{8A0EF52F-6510-409C-92C3-87C898B9C49B}">
      <dgm:prSet/>
      <dgm:spPr/>
      <dgm:t>
        <a:bodyPr/>
        <a:lstStyle/>
        <a:p>
          <a:endParaRPr lang="es-ES" sz="2400">
            <a:latin typeface="Arial" panose="020B0604020202020204" pitchFamily="34" charset="0"/>
            <a:cs typeface="Arial" panose="020B0604020202020204" pitchFamily="34" charset="0"/>
          </a:endParaRPr>
        </a:p>
      </dgm:t>
    </dgm:pt>
    <dgm:pt modelId="{07692CA9-43BC-4762-9F04-C5E423D98B75}" type="sibTrans" cxnId="{8A0EF52F-6510-409C-92C3-87C898B9C49B}">
      <dgm:prSet/>
      <dgm:spPr/>
      <dgm:t>
        <a:bodyPr/>
        <a:lstStyle/>
        <a:p>
          <a:endParaRPr lang="es-ES" sz="2400">
            <a:latin typeface="Arial" panose="020B0604020202020204" pitchFamily="34" charset="0"/>
            <a:cs typeface="Arial" panose="020B0604020202020204" pitchFamily="34" charset="0"/>
          </a:endParaRPr>
        </a:p>
      </dgm:t>
    </dgm:pt>
    <dgm:pt modelId="{7E5938D2-1CBE-406A-894D-ABB4C2F11357}">
      <dgm:prSet phldrT="[Texto]" custT="1"/>
      <dgm:spPr/>
      <dgm:t>
        <a:bodyPr/>
        <a:lstStyle/>
        <a:p>
          <a:r>
            <a:rPr lang="es-ES" sz="1100" dirty="0">
              <a:latin typeface="Arial" panose="020B0604020202020204" pitchFamily="34" charset="0"/>
              <a:cs typeface="Arial" panose="020B0604020202020204" pitchFamily="34" charset="0"/>
            </a:rPr>
            <a:t>Transformación del compromiso de actividad regulado en el RD 7/2015</a:t>
          </a:r>
        </a:p>
      </dgm:t>
    </dgm:pt>
    <dgm:pt modelId="{8D08E91E-EF97-4E03-BF14-52ED67C54A17}" type="parTrans" cxnId="{54BFC2A4-BBB1-42FD-A4F0-94506639D03B}">
      <dgm:prSet/>
      <dgm:spPr/>
      <dgm:t>
        <a:bodyPr/>
        <a:lstStyle/>
        <a:p>
          <a:endParaRPr lang="es-ES" sz="2400">
            <a:latin typeface="Arial" panose="020B0604020202020204" pitchFamily="34" charset="0"/>
            <a:cs typeface="Arial" panose="020B0604020202020204" pitchFamily="34" charset="0"/>
          </a:endParaRPr>
        </a:p>
      </dgm:t>
    </dgm:pt>
    <dgm:pt modelId="{FEB2304D-1523-44E4-A79D-D17C42FDDE06}" type="sibTrans" cxnId="{54BFC2A4-BBB1-42FD-A4F0-94506639D03B}">
      <dgm:prSet/>
      <dgm:spPr/>
      <dgm:t>
        <a:bodyPr/>
        <a:lstStyle/>
        <a:p>
          <a:endParaRPr lang="es-ES" sz="2400">
            <a:latin typeface="Arial" panose="020B0604020202020204" pitchFamily="34" charset="0"/>
            <a:cs typeface="Arial" panose="020B0604020202020204" pitchFamily="34" charset="0"/>
          </a:endParaRPr>
        </a:p>
      </dgm:t>
    </dgm:pt>
    <dgm:pt modelId="{95A16619-2F28-4B03-8837-40AA26B8F30E}" type="pres">
      <dgm:prSet presAssocID="{C2CD18AE-F495-4786-82CC-9EE2A2B1F50B}" presName="theList" presStyleCnt="0">
        <dgm:presLayoutVars>
          <dgm:dir/>
          <dgm:animLvl val="lvl"/>
          <dgm:resizeHandles val="exact"/>
        </dgm:presLayoutVars>
      </dgm:prSet>
      <dgm:spPr/>
    </dgm:pt>
    <dgm:pt modelId="{35AA1D39-6E85-4748-B226-17EE916F93F1}" type="pres">
      <dgm:prSet presAssocID="{698ECBCD-2A4B-4F63-A206-AF7150398851}" presName="compNode" presStyleCnt="0"/>
      <dgm:spPr/>
    </dgm:pt>
    <dgm:pt modelId="{CB031A63-3201-41C8-865B-7F2B07B6852D}" type="pres">
      <dgm:prSet presAssocID="{698ECBCD-2A4B-4F63-A206-AF7150398851}" presName="aNode" presStyleLbl="bgShp" presStyleIdx="0" presStyleCnt="8"/>
      <dgm:spPr/>
    </dgm:pt>
    <dgm:pt modelId="{40C05AF1-492F-4DFF-9ADF-0FFE6D2548A6}" type="pres">
      <dgm:prSet presAssocID="{698ECBCD-2A4B-4F63-A206-AF7150398851}" presName="textNode" presStyleLbl="bgShp" presStyleIdx="0" presStyleCnt="8"/>
      <dgm:spPr/>
    </dgm:pt>
    <dgm:pt modelId="{D7BECC76-90E0-4F42-827F-49C9FFDE603D}" type="pres">
      <dgm:prSet presAssocID="{698ECBCD-2A4B-4F63-A206-AF7150398851}" presName="compChildNode" presStyleCnt="0"/>
      <dgm:spPr/>
    </dgm:pt>
    <dgm:pt modelId="{DB854A9D-BB58-4DF3-AC36-D85538625C5A}" type="pres">
      <dgm:prSet presAssocID="{698ECBCD-2A4B-4F63-A206-AF7150398851}" presName="theInnerList" presStyleCnt="0"/>
      <dgm:spPr/>
    </dgm:pt>
    <dgm:pt modelId="{19F576D3-BF98-4944-9E35-C9F0AE4F1792}" type="pres">
      <dgm:prSet presAssocID="{0DA685B4-2A62-4B68-B428-CEF4C758548A}" presName="childNode" presStyleLbl="node1" presStyleIdx="0" presStyleCnt="19">
        <dgm:presLayoutVars>
          <dgm:bulletEnabled val="1"/>
        </dgm:presLayoutVars>
      </dgm:prSet>
      <dgm:spPr/>
    </dgm:pt>
    <dgm:pt modelId="{D4AFF964-992C-4B83-ACC8-409BE95F0551}" type="pres">
      <dgm:prSet presAssocID="{0DA685B4-2A62-4B68-B428-CEF4C758548A}" presName="aSpace2" presStyleCnt="0"/>
      <dgm:spPr/>
    </dgm:pt>
    <dgm:pt modelId="{F00DD5C2-45A2-40C8-A37B-56A3B655952F}" type="pres">
      <dgm:prSet presAssocID="{959968C6-5D92-45A0-ACE2-289ADB379C14}" presName="childNode" presStyleLbl="node1" presStyleIdx="1" presStyleCnt="19">
        <dgm:presLayoutVars>
          <dgm:bulletEnabled val="1"/>
        </dgm:presLayoutVars>
      </dgm:prSet>
      <dgm:spPr/>
    </dgm:pt>
    <dgm:pt modelId="{D2DFEDAA-1C08-4EAA-BE7B-FB053396C1C5}" type="pres">
      <dgm:prSet presAssocID="{959968C6-5D92-45A0-ACE2-289ADB379C14}" presName="aSpace2" presStyleCnt="0"/>
      <dgm:spPr/>
    </dgm:pt>
    <dgm:pt modelId="{B517633B-4C89-4AFA-9CA0-67F34FB2CC6A}" type="pres">
      <dgm:prSet presAssocID="{D1B9F0A2-FC0E-49EF-B2C6-735586DF5D71}" presName="childNode" presStyleLbl="node1" presStyleIdx="2" presStyleCnt="19">
        <dgm:presLayoutVars>
          <dgm:bulletEnabled val="1"/>
        </dgm:presLayoutVars>
      </dgm:prSet>
      <dgm:spPr/>
    </dgm:pt>
    <dgm:pt modelId="{6A245E99-CE98-40B1-9F6A-129688CE3849}" type="pres">
      <dgm:prSet presAssocID="{D1B9F0A2-FC0E-49EF-B2C6-735586DF5D71}" presName="aSpace2" presStyleCnt="0"/>
      <dgm:spPr/>
    </dgm:pt>
    <dgm:pt modelId="{D334DF80-B570-4D8E-AB61-F3B34973EBEC}" type="pres">
      <dgm:prSet presAssocID="{C0D87CBE-8B3E-4FA9-A140-4837EF957439}" presName="childNode" presStyleLbl="node1" presStyleIdx="3" presStyleCnt="19">
        <dgm:presLayoutVars>
          <dgm:bulletEnabled val="1"/>
        </dgm:presLayoutVars>
      </dgm:prSet>
      <dgm:spPr/>
    </dgm:pt>
    <dgm:pt modelId="{10886E6F-77B7-4D33-94D5-9A7238B09729}" type="pres">
      <dgm:prSet presAssocID="{698ECBCD-2A4B-4F63-A206-AF7150398851}" presName="aSpace" presStyleCnt="0"/>
      <dgm:spPr/>
    </dgm:pt>
    <dgm:pt modelId="{85D4FAD7-3141-4121-B60B-552EBE70B6B4}" type="pres">
      <dgm:prSet presAssocID="{45978CCF-8DE8-46D3-BEFF-E48F7F9DA3F5}" presName="compNode" presStyleCnt="0"/>
      <dgm:spPr/>
    </dgm:pt>
    <dgm:pt modelId="{E8A460DC-9938-4183-B218-B2BC8F3C3CA2}" type="pres">
      <dgm:prSet presAssocID="{45978CCF-8DE8-46D3-BEFF-E48F7F9DA3F5}" presName="aNode" presStyleLbl="bgShp" presStyleIdx="1" presStyleCnt="8"/>
      <dgm:spPr/>
    </dgm:pt>
    <dgm:pt modelId="{BEE35604-A1B6-47DE-90CC-A1D2465A2765}" type="pres">
      <dgm:prSet presAssocID="{45978CCF-8DE8-46D3-BEFF-E48F7F9DA3F5}" presName="textNode" presStyleLbl="bgShp" presStyleIdx="1" presStyleCnt="8"/>
      <dgm:spPr/>
    </dgm:pt>
    <dgm:pt modelId="{4C919F24-AA27-4C82-A184-C0E9E6AE7FEB}" type="pres">
      <dgm:prSet presAssocID="{45978CCF-8DE8-46D3-BEFF-E48F7F9DA3F5}" presName="compChildNode" presStyleCnt="0"/>
      <dgm:spPr/>
    </dgm:pt>
    <dgm:pt modelId="{82DEEA8C-D4D2-439A-8F93-F340A18EDB6F}" type="pres">
      <dgm:prSet presAssocID="{45978CCF-8DE8-46D3-BEFF-E48F7F9DA3F5}" presName="theInnerList" presStyleCnt="0"/>
      <dgm:spPr/>
    </dgm:pt>
    <dgm:pt modelId="{3D0D15BF-22B0-48E7-BEAD-885A185022CE}" type="pres">
      <dgm:prSet presAssocID="{65420A61-0A04-436A-B056-E0BDE800931E}" presName="childNode" presStyleLbl="node1" presStyleIdx="4" presStyleCnt="19">
        <dgm:presLayoutVars>
          <dgm:bulletEnabled val="1"/>
        </dgm:presLayoutVars>
      </dgm:prSet>
      <dgm:spPr/>
    </dgm:pt>
    <dgm:pt modelId="{96CD3152-C712-45C5-A713-466D84BD44A4}" type="pres">
      <dgm:prSet presAssocID="{65420A61-0A04-436A-B056-E0BDE800931E}" presName="aSpace2" presStyleCnt="0"/>
      <dgm:spPr/>
    </dgm:pt>
    <dgm:pt modelId="{2F850F63-2C9B-4B84-BBE3-8A1DA2F4C279}" type="pres">
      <dgm:prSet presAssocID="{D3E698DC-A39A-4D8A-8C35-DB4520168630}" presName="childNode" presStyleLbl="node1" presStyleIdx="5" presStyleCnt="19">
        <dgm:presLayoutVars>
          <dgm:bulletEnabled val="1"/>
        </dgm:presLayoutVars>
      </dgm:prSet>
      <dgm:spPr/>
    </dgm:pt>
    <dgm:pt modelId="{4BBEDD4B-7837-4A9A-8B7C-432E86D2E55E}" type="pres">
      <dgm:prSet presAssocID="{45978CCF-8DE8-46D3-BEFF-E48F7F9DA3F5}" presName="aSpace" presStyleCnt="0"/>
      <dgm:spPr/>
    </dgm:pt>
    <dgm:pt modelId="{34737DAA-4BD7-4EE5-80A5-9E5B53A66C0C}" type="pres">
      <dgm:prSet presAssocID="{C17C954F-7F5A-4557-92CC-E8FB3CA19EA0}" presName="compNode" presStyleCnt="0"/>
      <dgm:spPr/>
    </dgm:pt>
    <dgm:pt modelId="{9263BDF6-9817-4875-AAE9-F7DC739E9D56}" type="pres">
      <dgm:prSet presAssocID="{C17C954F-7F5A-4557-92CC-E8FB3CA19EA0}" presName="aNode" presStyleLbl="bgShp" presStyleIdx="2" presStyleCnt="8"/>
      <dgm:spPr/>
    </dgm:pt>
    <dgm:pt modelId="{F7C9286F-AA85-4F35-96D7-C74508E1347D}" type="pres">
      <dgm:prSet presAssocID="{C17C954F-7F5A-4557-92CC-E8FB3CA19EA0}" presName="textNode" presStyleLbl="bgShp" presStyleIdx="2" presStyleCnt="8"/>
      <dgm:spPr/>
    </dgm:pt>
    <dgm:pt modelId="{6B23EC08-0B02-4C71-8913-6DE62206889E}" type="pres">
      <dgm:prSet presAssocID="{C17C954F-7F5A-4557-92CC-E8FB3CA19EA0}" presName="compChildNode" presStyleCnt="0"/>
      <dgm:spPr/>
    </dgm:pt>
    <dgm:pt modelId="{AB2E8694-1EC0-416F-AFF3-59F75CB9815D}" type="pres">
      <dgm:prSet presAssocID="{C17C954F-7F5A-4557-92CC-E8FB3CA19EA0}" presName="theInnerList" presStyleCnt="0"/>
      <dgm:spPr/>
    </dgm:pt>
    <dgm:pt modelId="{01AAC4B4-C4E8-44D5-82F5-CD140B1A6F38}" type="pres">
      <dgm:prSet presAssocID="{4648F291-100F-4EA7-BE61-0E298EB6344F}" presName="childNode" presStyleLbl="node1" presStyleIdx="6" presStyleCnt="19">
        <dgm:presLayoutVars>
          <dgm:bulletEnabled val="1"/>
        </dgm:presLayoutVars>
      </dgm:prSet>
      <dgm:spPr/>
    </dgm:pt>
    <dgm:pt modelId="{B2526473-F441-470D-B705-CB05E621EA04}" type="pres">
      <dgm:prSet presAssocID="{4648F291-100F-4EA7-BE61-0E298EB6344F}" presName="aSpace2" presStyleCnt="0"/>
      <dgm:spPr/>
    </dgm:pt>
    <dgm:pt modelId="{118362E2-A800-4A5E-8729-504288F7793C}" type="pres">
      <dgm:prSet presAssocID="{223AB7E1-4BAA-4D3E-9C61-56D9026F687B}" presName="childNode" presStyleLbl="node1" presStyleIdx="7" presStyleCnt="19" custScaleX="107581">
        <dgm:presLayoutVars>
          <dgm:bulletEnabled val="1"/>
        </dgm:presLayoutVars>
      </dgm:prSet>
      <dgm:spPr/>
    </dgm:pt>
    <dgm:pt modelId="{13B482CF-251C-42AC-B3C5-D9915F5DC07E}" type="pres">
      <dgm:prSet presAssocID="{223AB7E1-4BAA-4D3E-9C61-56D9026F687B}" presName="aSpace2" presStyleCnt="0"/>
      <dgm:spPr/>
    </dgm:pt>
    <dgm:pt modelId="{4E89C17C-03E0-4C61-BDF8-890B373CC9C8}" type="pres">
      <dgm:prSet presAssocID="{824B9892-978D-45DF-8847-7BE3242A9D95}" presName="childNode" presStyleLbl="node1" presStyleIdx="8" presStyleCnt="19">
        <dgm:presLayoutVars>
          <dgm:bulletEnabled val="1"/>
        </dgm:presLayoutVars>
      </dgm:prSet>
      <dgm:spPr/>
    </dgm:pt>
    <dgm:pt modelId="{A6357D01-CF52-4482-86A7-138C184AC862}" type="pres">
      <dgm:prSet presAssocID="{C17C954F-7F5A-4557-92CC-E8FB3CA19EA0}" presName="aSpace" presStyleCnt="0"/>
      <dgm:spPr/>
    </dgm:pt>
    <dgm:pt modelId="{5D8311AE-8DD4-4491-B534-E160EBBAEFE0}" type="pres">
      <dgm:prSet presAssocID="{A2156D89-36CB-488D-8D93-AE8206C443FD}" presName="compNode" presStyleCnt="0"/>
      <dgm:spPr/>
    </dgm:pt>
    <dgm:pt modelId="{D42238CD-5819-4E24-933F-41D98C1C1C06}" type="pres">
      <dgm:prSet presAssocID="{A2156D89-36CB-488D-8D93-AE8206C443FD}" presName="aNode" presStyleLbl="bgShp" presStyleIdx="3" presStyleCnt="8"/>
      <dgm:spPr/>
    </dgm:pt>
    <dgm:pt modelId="{82CC368E-B2FE-43A0-94C8-A58FB5D143E7}" type="pres">
      <dgm:prSet presAssocID="{A2156D89-36CB-488D-8D93-AE8206C443FD}" presName="textNode" presStyleLbl="bgShp" presStyleIdx="3" presStyleCnt="8"/>
      <dgm:spPr/>
    </dgm:pt>
    <dgm:pt modelId="{D8E86CE3-6D38-4DF0-B92F-966B7DD7E3BB}" type="pres">
      <dgm:prSet presAssocID="{A2156D89-36CB-488D-8D93-AE8206C443FD}" presName="compChildNode" presStyleCnt="0"/>
      <dgm:spPr/>
    </dgm:pt>
    <dgm:pt modelId="{80D0BCE2-FCFA-4FEB-B9F5-592D81C04691}" type="pres">
      <dgm:prSet presAssocID="{A2156D89-36CB-488D-8D93-AE8206C443FD}" presName="theInnerList" presStyleCnt="0"/>
      <dgm:spPr/>
    </dgm:pt>
    <dgm:pt modelId="{A6E175A4-0637-44E5-9A82-FAF21C8B04A0}" type="pres">
      <dgm:prSet presAssocID="{3CCC9C72-6B75-4011-9D57-2E00FDCC00AE}" presName="childNode" presStyleLbl="node1" presStyleIdx="9" presStyleCnt="19">
        <dgm:presLayoutVars>
          <dgm:bulletEnabled val="1"/>
        </dgm:presLayoutVars>
      </dgm:prSet>
      <dgm:spPr/>
    </dgm:pt>
    <dgm:pt modelId="{BC604FA8-356D-4C11-A8BE-D3F5EC1DC6FA}" type="pres">
      <dgm:prSet presAssocID="{3CCC9C72-6B75-4011-9D57-2E00FDCC00AE}" presName="aSpace2" presStyleCnt="0"/>
      <dgm:spPr/>
    </dgm:pt>
    <dgm:pt modelId="{263975A9-BD6C-44E3-A151-47A3F5EBE704}" type="pres">
      <dgm:prSet presAssocID="{2AA9C8C8-8865-4ACA-BBBF-154AD67F0E12}" presName="childNode" presStyleLbl="node1" presStyleIdx="10" presStyleCnt="19">
        <dgm:presLayoutVars>
          <dgm:bulletEnabled val="1"/>
        </dgm:presLayoutVars>
      </dgm:prSet>
      <dgm:spPr/>
    </dgm:pt>
    <dgm:pt modelId="{A3ADDE19-F9F1-4F8D-8539-11630F39100F}" type="pres">
      <dgm:prSet presAssocID="{A2156D89-36CB-488D-8D93-AE8206C443FD}" presName="aSpace" presStyleCnt="0"/>
      <dgm:spPr/>
    </dgm:pt>
    <dgm:pt modelId="{F4E3E4DC-1157-4486-A355-CB2E4496CDBD}" type="pres">
      <dgm:prSet presAssocID="{93A1A1EA-98A5-4DD5-9CA0-6A321D642713}" presName="compNode" presStyleCnt="0"/>
      <dgm:spPr/>
    </dgm:pt>
    <dgm:pt modelId="{FD861D8A-1087-47E9-BE80-D61560178521}" type="pres">
      <dgm:prSet presAssocID="{93A1A1EA-98A5-4DD5-9CA0-6A321D642713}" presName="aNode" presStyleLbl="bgShp" presStyleIdx="4" presStyleCnt="8"/>
      <dgm:spPr/>
    </dgm:pt>
    <dgm:pt modelId="{72E864EB-429D-4D05-B74B-4B0EF5542488}" type="pres">
      <dgm:prSet presAssocID="{93A1A1EA-98A5-4DD5-9CA0-6A321D642713}" presName="textNode" presStyleLbl="bgShp" presStyleIdx="4" presStyleCnt="8"/>
      <dgm:spPr/>
    </dgm:pt>
    <dgm:pt modelId="{9C6BCC4C-50CF-4F1F-8C66-64F5CCA3AC62}" type="pres">
      <dgm:prSet presAssocID="{93A1A1EA-98A5-4DD5-9CA0-6A321D642713}" presName="compChildNode" presStyleCnt="0"/>
      <dgm:spPr/>
    </dgm:pt>
    <dgm:pt modelId="{397805FD-7993-4632-AE8F-FC51D9997F6C}" type="pres">
      <dgm:prSet presAssocID="{93A1A1EA-98A5-4DD5-9CA0-6A321D642713}" presName="theInnerList" presStyleCnt="0"/>
      <dgm:spPr/>
    </dgm:pt>
    <dgm:pt modelId="{17630450-FDEC-4BB8-9124-4829F7C6BE79}" type="pres">
      <dgm:prSet presAssocID="{CEAE2294-E249-4B30-B97E-880771021591}" presName="childNode" presStyleLbl="node1" presStyleIdx="11" presStyleCnt="19">
        <dgm:presLayoutVars>
          <dgm:bulletEnabled val="1"/>
        </dgm:presLayoutVars>
      </dgm:prSet>
      <dgm:spPr/>
    </dgm:pt>
    <dgm:pt modelId="{43C87FBC-A123-4C77-BD32-68DF93FEB199}" type="pres">
      <dgm:prSet presAssocID="{93A1A1EA-98A5-4DD5-9CA0-6A321D642713}" presName="aSpace" presStyleCnt="0"/>
      <dgm:spPr/>
    </dgm:pt>
    <dgm:pt modelId="{BF410953-67A5-4958-BE7B-971ED0F0B4D2}" type="pres">
      <dgm:prSet presAssocID="{202C18B1-A999-496A-88D0-C489DD863B53}" presName="compNode" presStyleCnt="0"/>
      <dgm:spPr/>
    </dgm:pt>
    <dgm:pt modelId="{530FE931-4652-45C1-A616-5268A4F68401}" type="pres">
      <dgm:prSet presAssocID="{202C18B1-A999-496A-88D0-C489DD863B53}" presName="aNode" presStyleLbl="bgShp" presStyleIdx="5" presStyleCnt="8"/>
      <dgm:spPr/>
    </dgm:pt>
    <dgm:pt modelId="{B7DF4D90-51C6-4D73-9109-2C3CFD611236}" type="pres">
      <dgm:prSet presAssocID="{202C18B1-A999-496A-88D0-C489DD863B53}" presName="textNode" presStyleLbl="bgShp" presStyleIdx="5" presStyleCnt="8"/>
      <dgm:spPr/>
    </dgm:pt>
    <dgm:pt modelId="{677C7128-AD39-425A-A8AD-ECB3710B7AB6}" type="pres">
      <dgm:prSet presAssocID="{202C18B1-A999-496A-88D0-C489DD863B53}" presName="compChildNode" presStyleCnt="0"/>
      <dgm:spPr/>
    </dgm:pt>
    <dgm:pt modelId="{1CB06DCE-05CE-45F6-9E3D-0EF50AB10029}" type="pres">
      <dgm:prSet presAssocID="{202C18B1-A999-496A-88D0-C489DD863B53}" presName="theInnerList" presStyleCnt="0"/>
      <dgm:spPr/>
    </dgm:pt>
    <dgm:pt modelId="{1E82C3E3-A38E-483B-AE91-97E19A1169ED}" type="pres">
      <dgm:prSet presAssocID="{7A250D5E-914F-4CF4-A6EA-298E962205F2}" presName="childNode" presStyleLbl="node1" presStyleIdx="12" presStyleCnt="19">
        <dgm:presLayoutVars>
          <dgm:bulletEnabled val="1"/>
        </dgm:presLayoutVars>
      </dgm:prSet>
      <dgm:spPr/>
    </dgm:pt>
    <dgm:pt modelId="{D4698DAD-89CD-4AF4-8D63-4D4FF4793AD9}" type="pres">
      <dgm:prSet presAssocID="{7A250D5E-914F-4CF4-A6EA-298E962205F2}" presName="aSpace2" presStyleCnt="0"/>
      <dgm:spPr/>
    </dgm:pt>
    <dgm:pt modelId="{78399B4B-D78C-498B-921D-8D9332BB7A02}" type="pres">
      <dgm:prSet presAssocID="{43DE473D-C417-42D8-9367-D0E33CF57617}" presName="childNode" presStyleLbl="node1" presStyleIdx="13" presStyleCnt="19">
        <dgm:presLayoutVars>
          <dgm:bulletEnabled val="1"/>
        </dgm:presLayoutVars>
      </dgm:prSet>
      <dgm:spPr/>
    </dgm:pt>
    <dgm:pt modelId="{77E0CFCD-1E09-46C6-AE7C-EFC10D2FB39B}" type="pres">
      <dgm:prSet presAssocID="{43DE473D-C417-42D8-9367-D0E33CF57617}" presName="aSpace2" presStyleCnt="0"/>
      <dgm:spPr/>
    </dgm:pt>
    <dgm:pt modelId="{DA9D7638-2CDB-43C6-8DC6-60546181CB3A}" type="pres">
      <dgm:prSet presAssocID="{70BF771E-06EF-4BA8-B56A-6C849216442C}" presName="childNode" presStyleLbl="node1" presStyleIdx="14" presStyleCnt="19">
        <dgm:presLayoutVars>
          <dgm:bulletEnabled val="1"/>
        </dgm:presLayoutVars>
      </dgm:prSet>
      <dgm:spPr/>
    </dgm:pt>
    <dgm:pt modelId="{B208EFF5-A90C-43E2-ABE3-5EC28D94F728}" type="pres">
      <dgm:prSet presAssocID="{202C18B1-A999-496A-88D0-C489DD863B53}" presName="aSpace" presStyleCnt="0"/>
      <dgm:spPr/>
    </dgm:pt>
    <dgm:pt modelId="{FACC2BD3-0A1C-4745-B543-62E453904DBA}" type="pres">
      <dgm:prSet presAssocID="{ED773BE5-8C38-4272-9D76-12B691CA8B53}" presName="compNode" presStyleCnt="0"/>
      <dgm:spPr/>
    </dgm:pt>
    <dgm:pt modelId="{3D579300-85EB-4003-ABE8-CF96900A083B}" type="pres">
      <dgm:prSet presAssocID="{ED773BE5-8C38-4272-9D76-12B691CA8B53}" presName="aNode" presStyleLbl="bgShp" presStyleIdx="6" presStyleCnt="8"/>
      <dgm:spPr/>
    </dgm:pt>
    <dgm:pt modelId="{010F2C5E-400B-4EF8-A1FD-705288B28F81}" type="pres">
      <dgm:prSet presAssocID="{ED773BE5-8C38-4272-9D76-12B691CA8B53}" presName="textNode" presStyleLbl="bgShp" presStyleIdx="6" presStyleCnt="8"/>
      <dgm:spPr/>
    </dgm:pt>
    <dgm:pt modelId="{DF6409E4-668B-4067-BEB9-7504727953C9}" type="pres">
      <dgm:prSet presAssocID="{ED773BE5-8C38-4272-9D76-12B691CA8B53}" presName="compChildNode" presStyleCnt="0"/>
      <dgm:spPr/>
    </dgm:pt>
    <dgm:pt modelId="{279EA73D-A8F6-4EDB-8DE7-6E17AA62DCE4}" type="pres">
      <dgm:prSet presAssocID="{ED773BE5-8C38-4272-9D76-12B691CA8B53}" presName="theInnerList" presStyleCnt="0"/>
      <dgm:spPr/>
    </dgm:pt>
    <dgm:pt modelId="{452D511C-5D89-445B-A986-B091414813B8}" type="pres">
      <dgm:prSet presAssocID="{091E74E4-C16D-4696-A4CD-21903D63D1DF}" presName="childNode" presStyleLbl="node1" presStyleIdx="15" presStyleCnt="19">
        <dgm:presLayoutVars>
          <dgm:bulletEnabled val="1"/>
        </dgm:presLayoutVars>
      </dgm:prSet>
      <dgm:spPr/>
    </dgm:pt>
    <dgm:pt modelId="{670362D4-E879-451E-A599-0CA4CC2A028C}" type="pres">
      <dgm:prSet presAssocID="{091E74E4-C16D-4696-A4CD-21903D63D1DF}" presName="aSpace2" presStyleCnt="0"/>
      <dgm:spPr/>
    </dgm:pt>
    <dgm:pt modelId="{5F6F265D-088B-4706-B624-F9F1925754CE}" type="pres">
      <dgm:prSet presAssocID="{EAAC8E3C-0C90-40AC-8614-A9D74D6646A4}" presName="childNode" presStyleLbl="node1" presStyleIdx="16" presStyleCnt="19">
        <dgm:presLayoutVars>
          <dgm:bulletEnabled val="1"/>
        </dgm:presLayoutVars>
      </dgm:prSet>
      <dgm:spPr/>
    </dgm:pt>
    <dgm:pt modelId="{5A1DF809-D14B-48F2-BD55-63489C719728}" type="pres">
      <dgm:prSet presAssocID="{EAAC8E3C-0C90-40AC-8614-A9D74D6646A4}" presName="aSpace2" presStyleCnt="0"/>
      <dgm:spPr/>
    </dgm:pt>
    <dgm:pt modelId="{05B8FD08-D2D8-43C8-95AF-244FA2E87AEC}" type="pres">
      <dgm:prSet presAssocID="{3D6A12A1-C1E3-485F-949B-589B4C5C0B38}" presName="childNode" presStyleLbl="node1" presStyleIdx="17" presStyleCnt="19">
        <dgm:presLayoutVars>
          <dgm:bulletEnabled val="1"/>
        </dgm:presLayoutVars>
      </dgm:prSet>
      <dgm:spPr/>
    </dgm:pt>
    <dgm:pt modelId="{8621C1B9-3249-4C1B-BE7D-42D8C45D04C1}" type="pres">
      <dgm:prSet presAssocID="{ED773BE5-8C38-4272-9D76-12B691CA8B53}" presName="aSpace" presStyleCnt="0"/>
      <dgm:spPr/>
    </dgm:pt>
    <dgm:pt modelId="{FBFAB307-FAC2-4CE2-A36D-9A2117305261}" type="pres">
      <dgm:prSet presAssocID="{B963C163-CDE4-4BA1-B2C8-F4B84793CAAD}" presName="compNode" presStyleCnt="0"/>
      <dgm:spPr/>
    </dgm:pt>
    <dgm:pt modelId="{7BDBEAEA-7E49-4C08-959B-CC1B84B92F50}" type="pres">
      <dgm:prSet presAssocID="{B963C163-CDE4-4BA1-B2C8-F4B84793CAAD}" presName="aNode" presStyleLbl="bgShp" presStyleIdx="7" presStyleCnt="8"/>
      <dgm:spPr/>
    </dgm:pt>
    <dgm:pt modelId="{B2DC089D-D19A-482D-B6C5-F450A9A46ACA}" type="pres">
      <dgm:prSet presAssocID="{B963C163-CDE4-4BA1-B2C8-F4B84793CAAD}" presName="textNode" presStyleLbl="bgShp" presStyleIdx="7" presStyleCnt="8"/>
      <dgm:spPr/>
    </dgm:pt>
    <dgm:pt modelId="{E6DEB8EF-EEC0-41BB-8F08-634E16FB5355}" type="pres">
      <dgm:prSet presAssocID="{B963C163-CDE4-4BA1-B2C8-F4B84793CAAD}" presName="compChildNode" presStyleCnt="0"/>
      <dgm:spPr/>
    </dgm:pt>
    <dgm:pt modelId="{56FB3FD0-7670-47EE-99D4-A94FE3F27CBB}" type="pres">
      <dgm:prSet presAssocID="{B963C163-CDE4-4BA1-B2C8-F4B84793CAAD}" presName="theInnerList" presStyleCnt="0"/>
      <dgm:spPr/>
    </dgm:pt>
    <dgm:pt modelId="{EBB28B1B-4828-446D-870E-318C8AECE0FC}" type="pres">
      <dgm:prSet presAssocID="{7E5938D2-1CBE-406A-894D-ABB4C2F11357}" presName="childNode" presStyleLbl="node1" presStyleIdx="18" presStyleCnt="19">
        <dgm:presLayoutVars>
          <dgm:bulletEnabled val="1"/>
        </dgm:presLayoutVars>
      </dgm:prSet>
      <dgm:spPr/>
    </dgm:pt>
  </dgm:ptLst>
  <dgm:cxnLst>
    <dgm:cxn modelId="{8E9E1706-9B39-4E2D-BC8A-7F4B6EC1B464}" srcId="{C17C954F-7F5A-4557-92CC-E8FB3CA19EA0}" destId="{824B9892-978D-45DF-8847-7BE3242A9D95}" srcOrd="2" destOrd="0" parTransId="{988A7618-786F-4EDD-BA33-90D87BE10672}" sibTransId="{6413F464-3136-4BB4-A41B-8155A2D3D0B4}"/>
    <dgm:cxn modelId="{15A6D207-989F-4457-B841-BCFEA3C0C85F}" type="presOf" srcId="{C17C954F-7F5A-4557-92CC-E8FB3CA19EA0}" destId="{9263BDF6-9817-4875-AAE9-F7DC739E9D56}" srcOrd="0" destOrd="0" presId="urn:microsoft.com/office/officeart/2005/8/layout/lProcess2"/>
    <dgm:cxn modelId="{76775F0C-974E-489E-A1F6-03277A5F38FF}" type="presOf" srcId="{C0D87CBE-8B3E-4FA9-A140-4837EF957439}" destId="{D334DF80-B570-4D8E-AB61-F3B34973EBEC}" srcOrd="0" destOrd="0" presId="urn:microsoft.com/office/officeart/2005/8/layout/lProcess2"/>
    <dgm:cxn modelId="{3309B50D-E130-43E6-A424-4021F542BB22}" type="presOf" srcId="{223AB7E1-4BAA-4D3E-9C61-56D9026F687B}" destId="{118362E2-A800-4A5E-8729-504288F7793C}" srcOrd="0" destOrd="0" presId="urn:microsoft.com/office/officeart/2005/8/layout/lProcess2"/>
    <dgm:cxn modelId="{5DC3AF14-4AA9-43E9-B73A-8FE743362AD3}" type="presOf" srcId="{7A250D5E-914F-4CF4-A6EA-298E962205F2}" destId="{1E82C3E3-A38E-483B-AE91-97E19A1169ED}" srcOrd="0" destOrd="0" presId="urn:microsoft.com/office/officeart/2005/8/layout/lProcess2"/>
    <dgm:cxn modelId="{D0B98618-2562-4749-A02E-64727AAEE694}" type="presOf" srcId="{202C18B1-A999-496A-88D0-C489DD863B53}" destId="{B7DF4D90-51C6-4D73-9109-2C3CFD611236}" srcOrd="1" destOrd="0" presId="urn:microsoft.com/office/officeart/2005/8/layout/lProcess2"/>
    <dgm:cxn modelId="{00245E1E-7C41-4A9B-B24A-7639204C4422}" srcId="{698ECBCD-2A4B-4F63-A206-AF7150398851}" destId="{C0D87CBE-8B3E-4FA9-A140-4837EF957439}" srcOrd="3" destOrd="0" parTransId="{5723FD10-ABEE-4034-9FBD-8FEB57E2425E}" sibTransId="{71A6EB8A-D77F-4DAA-958B-500C9A179F70}"/>
    <dgm:cxn modelId="{DA2A7121-9AF5-4BD5-86F6-8224F1073A81}" type="presOf" srcId="{4648F291-100F-4EA7-BE61-0E298EB6344F}" destId="{01AAC4B4-C4E8-44D5-82F5-CD140B1A6F38}" srcOrd="0" destOrd="0" presId="urn:microsoft.com/office/officeart/2005/8/layout/lProcess2"/>
    <dgm:cxn modelId="{F44BA321-7A28-4977-A4AD-49525CE024A4}" srcId="{698ECBCD-2A4B-4F63-A206-AF7150398851}" destId="{959968C6-5D92-45A0-ACE2-289ADB379C14}" srcOrd="1" destOrd="0" parTransId="{846C194D-1840-4007-A82F-C27BFF7392B0}" sibTransId="{3B72C033-F2D0-45CE-9AFF-9779E76D5000}"/>
    <dgm:cxn modelId="{C21CCE23-A902-45E1-8CFE-F1CC63F229C9}" type="presOf" srcId="{D1B9F0A2-FC0E-49EF-B2C6-735586DF5D71}" destId="{B517633B-4C89-4AFA-9CA0-67F34FB2CC6A}" srcOrd="0" destOrd="0" presId="urn:microsoft.com/office/officeart/2005/8/layout/lProcess2"/>
    <dgm:cxn modelId="{975E6F2C-66B8-407C-BF02-1E3D2EE6C8E0}" type="presOf" srcId="{93A1A1EA-98A5-4DD5-9CA0-6A321D642713}" destId="{72E864EB-429D-4D05-B74B-4B0EF5542488}" srcOrd="1" destOrd="0" presId="urn:microsoft.com/office/officeart/2005/8/layout/lProcess2"/>
    <dgm:cxn modelId="{8A0EF52F-6510-409C-92C3-87C898B9C49B}" srcId="{ED773BE5-8C38-4272-9D76-12B691CA8B53}" destId="{3D6A12A1-C1E3-485F-949B-589B4C5C0B38}" srcOrd="2" destOrd="0" parTransId="{F2BFAFF8-6A4C-401A-8D0A-EA85094BDE41}" sibTransId="{07692CA9-43BC-4762-9F04-C5E423D98B75}"/>
    <dgm:cxn modelId="{0FEFD634-400B-4736-A03B-579332347DFD}" srcId="{93A1A1EA-98A5-4DD5-9CA0-6A321D642713}" destId="{CEAE2294-E249-4B30-B97E-880771021591}" srcOrd="0" destOrd="0" parTransId="{D9CE646F-69BE-4DD4-844F-CE2042C91CF3}" sibTransId="{4FDC7746-DCA1-4EFC-AA94-425567A6838E}"/>
    <dgm:cxn modelId="{022DE95F-9C34-405D-8993-BA2FB5931B8D}" type="presOf" srcId="{959968C6-5D92-45A0-ACE2-289ADB379C14}" destId="{F00DD5C2-45A2-40C8-A37B-56A3B655952F}" srcOrd="0" destOrd="0" presId="urn:microsoft.com/office/officeart/2005/8/layout/lProcess2"/>
    <dgm:cxn modelId="{53774A61-35A5-45DC-90DD-A1E9ED76353D}" srcId="{C2CD18AE-F495-4786-82CC-9EE2A2B1F50B}" destId="{C17C954F-7F5A-4557-92CC-E8FB3CA19EA0}" srcOrd="2" destOrd="0" parTransId="{7B8CCA79-58BB-46CD-B6EF-9F6CC2569FA8}" sibTransId="{98275ACE-2925-4953-B2C1-3F2108C23A04}"/>
    <dgm:cxn modelId="{1A5A9241-67F0-4E81-8F6F-E8C2074C6955}" type="presOf" srcId="{D3E698DC-A39A-4D8A-8C35-DB4520168630}" destId="{2F850F63-2C9B-4B84-BBE3-8A1DA2F4C279}" srcOrd="0" destOrd="0" presId="urn:microsoft.com/office/officeart/2005/8/layout/lProcess2"/>
    <dgm:cxn modelId="{EFE1A461-77DD-4308-80DD-ED484A9308C0}" srcId="{C2CD18AE-F495-4786-82CC-9EE2A2B1F50B}" destId="{698ECBCD-2A4B-4F63-A206-AF7150398851}" srcOrd="0" destOrd="0" parTransId="{270F717D-9478-4115-AD09-94967C54DD27}" sibTransId="{0ED61434-C5F2-49E5-8009-AF02403C6F31}"/>
    <dgm:cxn modelId="{299D0862-DEEF-4486-8DAC-51AD8D397889}" type="presOf" srcId="{45978CCF-8DE8-46D3-BEFF-E48F7F9DA3F5}" destId="{E8A460DC-9938-4183-B218-B2BC8F3C3CA2}" srcOrd="0" destOrd="0" presId="urn:microsoft.com/office/officeart/2005/8/layout/lProcess2"/>
    <dgm:cxn modelId="{31353C6A-33C4-4ED3-8398-67CC8EBFC7E3}" srcId="{C2CD18AE-F495-4786-82CC-9EE2A2B1F50B}" destId="{93A1A1EA-98A5-4DD5-9CA0-6A321D642713}" srcOrd="4" destOrd="0" parTransId="{63EF370F-197D-4BA0-9F08-AFD4ED3DA41F}" sibTransId="{79E711BF-6E77-44BC-9A11-B10D8D293726}"/>
    <dgm:cxn modelId="{FE3EA74A-6254-45A8-A9DB-19256B116C1B}" srcId="{C2CD18AE-F495-4786-82CC-9EE2A2B1F50B}" destId="{202C18B1-A999-496A-88D0-C489DD863B53}" srcOrd="5" destOrd="0" parTransId="{4D260AAD-00B0-4C33-92A5-732B1E8D574C}" sibTransId="{35C0E294-6E6C-441C-AA7A-615AB093E228}"/>
    <dgm:cxn modelId="{7215A86A-BC92-4A5B-B27E-1218C7DE11B9}" type="presOf" srcId="{ED773BE5-8C38-4272-9D76-12B691CA8B53}" destId="{3D579300-85EB-4003-ABE8-CF96900A083B}" srcOrd="0" destOrd="0" presId="urn:microsoft.com/office/officeart/2005/8/layout/lProcess2"/>
    <dgm:cxn modelId="{E80A054D-C086-43BB-AD44-D83B77A1E471}" srcId="{698ECBCD-2A4B-4F63-A206-AF7150398851}" destId="{0DA685B4-2A62-4B68-B428-CEF4C758548A}" srcOrd="0" destOrd="0" parTransId="{B212E93A-BF7B-4A62-8294-3276A89C1EA4}" sibTransId="{7BC3141C-4A41-4E2D-BCF7-6F12FCAA8AD7}"/>
    <dgm:cxn modelId="{EF795D71-2E3C-4338-A04B-25C2771242B8}" type="presOf" srcId="{2AA9C8C8-8865-4ACA-BBBF-154AD67F0E12}" destId="{263975A9-BD6C-44E3-A151-47A3F5EBE704}" srcOrd="0" destOrd="0" presId="urn:microsoft.com/office/officeart/2005/8/layout/lProcess2"/>
    <dgm:cxn modelId="{DED18871-6734-473F-A196-AFA6F2B483E1}" type="presOf" srcId="{EAAC8E3C-0C90-40AC-8614-A9D74D6646A4}" destId="{5F6F265D-088B-4706-B624-F9F1925754CE}" srcOrd="0" destOrd="0" presId="urn:microsoft.com/office/officeart/2005/8/layout/lProcess2"/>
    <dgm:cxn modelId="{AA4DB671-20DC-4362-8BBA-E61F490C10A4}" type="presOf" srcId="{ED773BE5-8C38-4272-9D76-12B691CA8B53}" destId="{010F2C5E-400B-4EF8-A1FD-705288B28F81}" srcOrd="1" destOrd="0" presId="urn:microsoft.com/office/officeart/2005/8/layout/lProcess2"/>
    <dgm:cxn modelId="{6877FC52-6C5F-4693-8D02-0634E874C0D9}" type="presOf" srcId="{B963C163-CDE4-4BA1-B2C8-F4B84793CAAD}" destId="{7BDBEAEA-7E49-4C08-959B-CC1B84B92F50}" srcOrd="0" destOrd="0" presId="urn:microsoft.com/office/officeart/2005/8/layout/lProcess2"/>
    <dgm:cxn modelId="{37113553-82D6-4E60-A38D-A26D7AAE7651}" type="presOf" srcId="{3CCC9C72-6B75-4011-9D57-2E00FDCC00AE}" destId="{A6E175A4-0637-44E5-9A82-FAF21C8B04A0}" srcOrd="0" destOrd="0" presId="urn:microsoft.com/office/officeart/2005/8/layout/lProcess2"/>
    <dgm:cxn modelId="{13A9C373-948E-4974-B8F4-3B9815A9B411}" srcId="{C2CD18AE-F495-4786-82CC-9EE2A2B1F50B}" destId="{ED773BE5-8C38-4272-9D76-12B691CA8B53}" srcOrd="6" destOrd="0" parTransId="{AA62E70C-9FA6-4F21-B6F4-FB4E8B323F06}" sibTransId="{B04C8723-0F4A-4C49-A030-EB04E3FEFAD2}"/>
    <dgm:cxn modelId="{FB13D653-9A93-4EC6-8A04-33AA8DE4EDED}" srcId="{ED773BE5-8C38-4272-9D76-12B691CA8B53}" destId="{091E74E4-C16D-4696-A4CD-21903D63D1DF}" srcOrd="0" destOrd="0" parTransId="{D4A17D54-06A1-4C9D-9884-0F7657238DB3}" sibTransId="{43C46897-26BE-424A-938B-BBD7F40D3AEF}"/>
    <dgm:cxn modelId="{45298575-A234-404E-8AD7-4FAAE2E37B48}" type="presOf" srcId="{65420A61-0A04-436A-B056-E0BDE800931E}" destId="{3D0D15BF-22B0-48E7-BEAD-885A185022CE}" srcOrd="0" destOrd="0" presId="urn:microsoft.com/office/officeart/2005/8/layout/lProcess2"/>
    <dgm:cxn modelId="{238FF356-D442-4896-AB99-8AE8324BB735}" type="presOf" srcId="{93A1A1EA-98A5-4DD5-9CA0-6A321D642713}" destId="{FD861D8A-1087-47E9-BE80-D61560178521}" srcOrd="0" destOrd="0" presId="urn:microsoft.com/office/officeart/2005/8/layout/lProcess2"/>
    <dgm:cxn modelId="{D402AB57-0702-4461-9C07-E42DAD3950E3}" type="presOf" srcId="{CEAE2294-E249-4B30-B97E-880771021591}" destId="{17630450-FDEC-4BB8-9124-4829F7C6BE79}" srcOrd="0" destOrd="0" presId="urn:microsoft.com/office/officeart/2005/8/layout/lProcess2"/>
    <dgm:cxn modelId="{9CE84C58-539C-4655-853B-063A9CA359A7}" srcId="{202C18B1-A999-496A-88D0-C489DD863B53}" destId="{43DE473D-C417-42D8-9367-D0E33CF57617}" srcOrd="1" destOrd="0" parTransId="{97365D7D-712D-4BC7-900D-80ABC4B5254C}" sibTransId="{EA992CDF-584C-4B3F-B77C-02D2828191F0}"/>
    <dgm:cxn modelId="{C2639578-A520-4F55-B20C-DA6F88B4217C}" type="presOf" srcId="{3D6A12A1-C1E3-485F-949B-589B4C5C0B38}" destId="{05B8FD08-D2D8-43C8-95AF-244FA2E87AEC}" srcOrd="0" destOrd="0" presId="urn:microsoft.com/office/officeart/2005/8/layout/lProcess2"/>
    <dgm:cxn modelId="{9C3A6E7F-9911-4E77-829F-B79D43F943FD}" type="presOf" srcId="{0DA685B4-2A62-4B68-B428-CEF4C758548A}" destId="{19F576D3-BF98-4944-9E35-C9F0AE4F1792}" srcOrd="0" destOrd="0" presId="urn:microsoft.com/office/officeart/2005/8/layout/lProcess2"/>
    <dgm:cxn modelId="{65683880-919A-4797-8E66-1B0DD97DCEF7}" type="presOf" srcId="{45978CCF-8DE8-46D3-BEFF-E48F7F9DA3F5}" destId="{BEE35604-A1B6-47DE-90CC-A1D2465A2765}" srcOrd="1" destOrd="0" presId="urn:microsoft.com/office/officeart/2005/8/layout/lProcess2"/>
    <dgm:cxn modelId="{913EF589-8A6E-49F8-B5E9-EE913F4FD72B}" srcId="{45978CCF-8DE8-46D3-BEFF-E48F7F9DA3F5}" destId="{D3E698DC-A39A-4D8A-8C35-DB4520168630}" srcOrd="1" destOrd="0" parTransId="{AF682612-DF09-4032-9F98-26770E4BCB15}" sibTransId="{73A4AC44-8E07-4E23-9D05-1E383D74515C}"/>
    <dgm:cxn modelId="{E017638F-35D3-4D57-9827-CFFA7461E3C6}" type="presOf" srcId="{202C18B1-A999-496A-88D0-C489DD863B53}" destId="{530FE931-4652-45C1-A616-5268A4F68401}" srcOrd="0" destOrd="0" presId="urn:microsoft.com/office/officeart/2005/8/layout/lProcess2"/>
    <dgm:cxn modelId="{9D586E90-8079-47F5-90AB-DEDC14D07D7A}" srcId="{C2CD18AE-F495-4786-82CC-9EE2A2B1F50B}" destId="{45978CCF-8DE8-46D3-BEFF-E48F7F9DA3F5}" srcOrd="1" destOrd="0" parTransId="{654D308B-B54B-4DA3-B040-F6CCE9C9FE05}" sibTransId="{194C3F9C-D040-4D94-956E-DDEC07743314}"/>
    <dgm:cxn modelId="{665E5090-7AFF-4931-9B05-DA1F3CA3A41E}" srcId="{C17C954F-7F5A-4557-92CC-E8FB3CA19EA0}" destId="{223AB7E1-4BAA-4D3E-9C61-56D9026F687B}" srcOrd="1" destOrd="0" parTransId="{797AFC6D-98E3-423F-A5A4-0D0368C8F259}" sibTransId="{240D6D47-1907-4BF8-9A4F-49FE5EE4B142}"/>
    <dgm:cxn modelId="{193DE491-DCC9-46D4-8CBA-71ADC46F10A3}" type="presOf" srcId="{698ECBCD-2A4B-4F63-A206-AF7150398851}" destId="{CB031A63-3201-41C8-865B-7F2B07B6852D}" srcOrd="0" destOrd="0" presId="urn:microsoft.com/office/officeart/2005/8/layout/lProcess2"/>
    <dgm:cxn modelId="{94A79293-B22D-4BA5-A72A-70DCDA450729}" type="presOf" srcId="{C17C954F-7F5A-4557-92CC-E8FB3CA19EA0}" destId="{F7C9286F-AA85-4F35-96D7-C74508E1347D}" srcOrd="1" destOrd="0" presId="urn:microsoft.com/office/officeart/2005/8/layout/lProcess2"/>
    <dgm:cxn modelId="{87B06494-DDAC-4545-9B7C-68DB7C20574B}" type="presOf" srcId="{A2156D89-36CB-488D-8D93-AE8206C443FD}" destId="{82CC368E-B2FE-43A0-94C8-A58FB5D143E7}" srcOrd="1" destOrd="0" presId="urn:microsoft.com/office/officeart/2005/8/layout/lProcess2"/>
    <dgm:cxn modelId="{3700A09A-E0BE-4879-B0F3-AA61A50183FE}" type="presOf" srcId="{43DE473D-C417-42D8-9367-D0E33CF57617}" destId="{78399B4B-D78C-498B-921D-8D9332BB7A02}" srcOrd="0" destOrd="0" presId="urn:microsoft.com/office/officeart/2005/8/layout/lProcess2"/>
    <dgm:cxn modelId="{E5CB32A0-B00B-45FD-869B-C5AA84C91EEC}" srcId="{ED773BE5-8C38-4272-9D76-12B691CA8B53}" destId="{EAAC8E3C-0C90-40AC-8614-A9D74D6646A4}" srcOrd="1" destOrd="0" parTransId="{C826E229-EEBB-4FA6-BD0D-B60F8D28740C}" sibTransId="{689C2B97-E694-49E3-B913-34DFE5B0E70E}"/>
    <dgm:cxn modelId="{7DADFAA1-C8FE-4533-B350-85C5BFF6C1C9}" srcId="{C2CD18AE-F495-4786-82CC-9EE2A2B1F50B}" destId="{A2156D89-36CB-488D-8D93-AE8206C443FD}" srcOrd="3" destOrd="0" parTransId="{A0507BAE-C30A-431F-925E-B30D185FCF2D}" sibTransId="{84D8B0E0-58AD-4065-8EF5-C18346909C41}"/>
    <dgm:cxn modelId="{54BFC2A4-BBB1-42FD-A4F0-94506639D03B}" srcId="{B963C163-CDE4-4BA1-B2C8-F4B84793CAAD}" destId="{7E5938D2-1CBE-406A-894D-ABB4C2F11357}" srcOrd="0" destOrd="0" parTransId="{8D08E91E-EF97-4E03-BF14-52ED67C54A17}" sibTransId="{FEB2304D-1523-44E4-A79D-D17C42FDDE06}"/>
    <dgm:cxn modelId="{258403A6-881D-4846-8E5F-70652131A540}" srcId="{202C18B1-A999-496A-88D0-C489DD863B53}" destId="{7A250D5E-914F-4CF4-A6EA-298E962205F2}" srcOrd="0" destOrd="0" parTransId="{48F22A99-4168-42AC-BD81-939BECA2E9C8}" sibTransId="{D6ACBE29-3808-4BDE-8ABD-A91F018B574B}"/>
    <dgm:cxn modelId="{27A278A9-7072-458E-BB1E-270F735880D2}" type="presOf" srcId="{70BF771E-06EF-4BA8-B56A-6C849216442C}" destId="{DA9D7638-2CDB-43C6-8DC6-60546181CB3A}" srcOrd="0" destOrd="0" presId="urn:microsoft.com/office/officeart/2005/8/layout/lProcess2"/>
    <dgm:cxn modelId="{9E9754AD-2430-4275-A5DD-094B34AC90D4}" type="presOf" srcId="{B963C163-CDE4-4BA1-B2C8-F4B84793CAAD}" destId="{B2DC089D-D19A-482D-B6C5-F450A9A46ACA}" srcOrd="1" destOrd="0" presId="urn:microsoft.com/office/officeart/2005/8/layout/lProcess2"/>
    <dgm:cxn modelId="{8D999CAF-687E-479A-8CF1-2C0DF7E48A13}" type="presOf" srcId="{A2156D89-36CB-488D-8D93-AE8206C443FD}" destId="{D42238CD-5819-4E24-933F-41D98C1C1C06}" srcOrd="0" destOrd="0" presId="urn:microsoft.com/office/officeart/2005/8/layout/lProcess2"/>
    <dgm:cxn modelId="{79880AB4-8512-4FE7-BF58-CD5042AA93BC}" type="presOf" srcId="{7E5938D2-1CBE-406A-894D-ABB4C2F11357}" destId="{EBB28B1B-4828-446D-870E-318C8AECE0FC}" srcOrd="0" destOrd="0" presId="urn:microsoft.com/office/officeart/2005/8/layout/lProcess2"/>
    <dgm:cxn modelId="{9F5246B5-C4D4-4A2C-9990-AE4F1A1D221E}" srcId="{A2156D89-36CB-488D-8D93-AE8206C443FD}" destId="{3CCC9C72-6B75-4011-9D57-2E00FDCC00AE}" srcOrd="0" destOrd="0" parTransId="{94108AB2-3EF9-4B05-AE89-C0B544F64927}" sibTransId="{D80BF935-1BB8-42E8-80D5-2E2B974860E6}"/>
    <dgm:cxn modelId="{D054CAB7-D874-464B-81FC-A018D7108AFD}" srcId="{C17C954F-7F5A-4557-92CC-E8FB3CA19EA0}" destId="{4648F291-100F-4EA7-BE61-0E298EB6344F}" srcOrd="0" destOrd="0" parTransId="{D95B39C8-195B-42E1-BADF-E66F7A455A06}" sibTransId="{56D72909-5671-4751-B562-CD39BC66D94B}"/>
    <dgm:cxn modelId="{17C89AB9-755B-4022-A24F-CB2D3F94BF47}" srcId="{202C18B1-A999-496A-88D0-C489DD863B53}" destId="{70BF771E-06EF-4BA8-B56A-6C849216442C}" srcOrd="2" destOrd="0" parTransId="{7FEC7E03-B80D-4EB0-A15F-4E182B248332}" sibTransId="{B86A8B44-C3DE-44E0-ADA2-3EFDE8D7709A}"/>
    <dgm:cxn modelId="{8B9EA3BB-850C-4A47-A1B8-C23FD449ECA3}" type="presOf" srcId="{824B9892-978D-45DF-8847-7BE3242A9D95}" destId="{4E89C17C-03E0-4C61-BDF8-890B373CC9C8}" srcOrd="0" destOrd="0" presId="urn:microsoft.com/office/officeart/2005/8/layout/lProcess2"/>
    <dgm:cxn modelId="{2F4B77BD-F78C-4D18-B23E-3E8C881AD3CB}" type="presOf" srcId="{698ECBCD-2A4B-4F63-A206-AF7150398851}" destId="{40C05AF1-492F-4DFF-9ADF-0FFE6D2548A6}" srcOrd="1" destOrd="0" presId="urn:microsoft.com/office/officeart/2005/8/layout/lProcess2"/>
    <dgm:cxn modelId="{4DFA70D0-0E0B-49EE-8A63-28AD40FF15BF}" type="presOf" srcId="{091E74E4-C16D-4696-A4CD-21903D63D1DF}" destId="{452D511C-5D89-445B-A986-B091414813B8}" srcOrd="0" destOrd="0" presId="urn:microsoft.com/office/officeart/2005/8/layout/lProcess2"/>
    <dgm:cxn modelId="{BBA60FE5-E8C6-4640-8CB5-7C3F1856EDD5}" srcId="{C2CD18AE-F495-4786-82CC-9EE2A2B1F50B}" destId="{B963C163-CDE4-4BA1-B2C8-F4B84793CAAD}" srcOrd="7" destOrd="0" parTransId="{51969D8A-D683-4990-8937-3DD3F041E1A3}" sibTransId="{A6FE1C92-6C7A-4B6E-BF37-CDEF62892671}"/>
    <dgm:cxn modelId="{1DFE85E6-8597-40C0-A06F-37564326D75D}" srcId="{45978CCF-8DE8-46D3-BEFF-E48F7F9DA3F5}" destId="{65420A61-0A04-436A-B056-E0BDE800931E}" srcOrd="0" destOrd="0" parTransId="{18FC0D18-2CAA-4384-8C3C-A1D4F4B8D7CC}" sibTransId="{E5758F94-97DB-45B4-9310-8331C4806804}"/>
    <dgm:cxn modelId="{5B55F6F2-132E-40E3-AC66-DC248D6A0F56}" type="presOf" srcId="{C2CD18AE-F495-4786-82CC-9EE2A2B1F50B}" destId="{95A16619-2F28-4B03-8837-40AA26B8F30E}" srcOrd="0" destOrd="0" presId="urn:microsoft.com/office/officeart/2005/8/layout/lProcess2"/>
    <dgm:cxn modelId="{20B250F8-64BC-43CE-8C18-3A432FBEBA56}" srcId="{A2156D89-36CB-488D-8D93-AE8206C443FD}" destId="{2AA9C8C8-8865-4ACA-BBBF-154AD67F0E12}" srcOrd="1" destOrd="0" parTransId="{6815FF1C-5247-4D7F-BEE3-CE2ACD4CB907}" sibTransId="{CEB7C559-CAD5-4A63-B5D7-FF95ED2684DD}"/>
    <dgm:cxn modelId="{9115FFFA-111D-45FE-B8E5-9457FE64359A}" srcId="{698ECBCD-2A4B-4F63-A206-AF7150398851}" destId="{D1B9F0A2-FC0E-49EF-B2C6-735586DF5D71}" srcOrd="2" destOrd="0" parTransId="{6746DD60-885F-4E51-955D-31639CE8F73E}" sibTransId="{1F270872-E7FB-4271-BF3B-CC018E2F4698}"/>
    <dgm:cxn modelId="{5C44806F-77EF-486D-A64D-9379C4EDF8AE}" type="presParOf" srcId="{95A16619-2F28-4B03-8837-40AA26B8F30E}" destId="{35AA1D39-6E85-4748-B226-17EE916F93F1}" srcOrd="0" destOrd="0" presId="urn:microsoft.com/office/officeart/2005/8/layout/lProcess2"/>
    <dgm:cxn modelId="{75C553B9-5F9E-43F5-97DB-79A7A8699E8D}" type="presParOf" srcId="{35AA1D39-6E85-4748-B226-17EE916F93F1}" destId="{CB031A63-3201-41C8-865B-7F2B07B6852D}" srcOrd="0" destOrd="0" presId="urn:microsoft.com/office/officeart/2005/8/layout/lProcess2"/>
    <dgm:cxn modelId="{67F3EA33-E88C-4643-9558-A1ABA91FEDCD}" type="presParOf" srcId="{35AA1D39-6E85-4748-B226-17EE916F93F1}" destId="{40C05AF1-492F-4DFF-9ADF-0FFE6D2548A6}" srcOrd="1" destOrd="0" presId="urn:microsoft.com/office/officeart/2005/8/layout/lProcess2"/>
    <dgm:cxn modelId="{14B3F724-BFE4-4362-B3E6-5E43948B5E3E}" type="presParOf" srcId="{35AA1D39-6E85-4748-B226-17EE916F93F1}" destId="{D7BECC76-90E0-4F42-827F-49C9FFDE603D}" srcOrd="2" destOrd="0" presId="urn:microsoft.com/office/officeart/2005/8/layout/lProcess2"/>
    <dgm:cxn modelId="{F9AC80AF-4CE6-4C48-85E3-E63FA20C77F3}" type="presParOf" srcId="{D7BECC76-90E0-4F42-827F-49C9FFDE603D}" destId="{DB854A9D-BB58-4DF3-AC36-D85538625C5A}" srcOrd="0" destOrd="0" presId="urn:microsoft.com/office/officeart/2005/8/layout/lProcess2"/>
    <dgm:cxn modelId="{6C63F00C-AEE1-4992-A8B0-D05FCC840F95}" type="presParOf" srcId="{DB854A9D-BB58-4DF3-AC36-D85538625C5A}" destId="{19F576D3-BF98-4944-9E35-C9F0AE4F1792}" srcOrd="0" destOrd="0" presId="urn:microsoft.com/office/officeart/2005/8/layout/lProcess2"/>
    <dgm:cxn modelId="{695CFCEC-C39A-4F2D-8860-5D6837D82FD2}" type="presParOf" srcId="{DB854A9D-BB58-4DF3-AC36-D85538625C5A}" destId="{D4AFF964-992C-4B83-ACC8-409BE95F0551}" srcOrd="1" destOrd="0" presId="urn:microsoft.com/office/officeart/2005/8/layout/lProcess2"/>
    <dgm:cxn modelId="{07BE9FC6-F488-4404-984D-486FC9891E6A}" type="presParOf" srcId="{DB854A9D-BB58-4DF3-AC36-D85538625C5A}" destId="{F00DD5C2-45A2-40C8-A37B-56A3B655952F}" srcOrd="2" destOrd="0" presId="urn:microsoft.com/office/officeart/2005/8/layout/lProcess2"/>
    <dgm:cxn modelId="{E72D9E10-C7A7-47B5-BCD9-0F434D9A5C7A}" type="presParOf" srcId="{DB854A9D-BB58-4DF3-AC36-D85538625C5A}" destId="{D2DFEDAA-1C08-4EAA-BE7B-FB053396C1C5}" srcOrd="3" destOrd="0" presId="urn:microsoft.com/office/officeart/2005/8/layout/lProcess2"/>
    <dgm:cxn modelId="{6650218A-6912-4DA1-BC27-A6E9665B1FDA}" type="presParOf" srcId="{DB854A9D-BB58-4DF3-AC36-D85538625C5A}" destId="{B517633B-4C89-4AFA-9CA0-67F34FB2CC6A}" srcOrd="4" destOrd="0" presId="urn:microsoft.com/office/officeart/2005/8/layout/lProcess2"/>
    <dgm:cxn modelId="{FE2E4E90-29F1-4493-8A06-C2371987F04F}" type="presParOf" srcId="{DB854A9D-BB58-4DF3-AC36-D85538625C5A}" destId="{6A245E99-CE98-40B1-9F6A-129688CE3849}" srcOrd="5" destOrd="0" presId="urn:microsoft.com/office/officeart/2005/8/layout/lProcess2"/>
    <dgm:cxn modelId="{E38301A8-D3D1-46F5-B786-658EEFF268A9}" type="presParOf" srcId="{DB854A9D-BB58-4DF3-AC36-D85538625C5A}" destId="{D334DF80-B570-4D8E-AB61-F3B34973EBEC}" srcOrd="6" destOrd="0" presId="urn:microsoft.com/office/officeart/2005/8/layout/lProcess2"/>
    <dgm:cxn modelId="{6257AAEC-124E-48C8-86FD-3FC20FC8CCB0}" type="presParOf" srcId="{95A16619-2F28-4B03-8837-40AA26B8F30E}" destId="{10886E6F-77B7-4D33-94D5-9A7238B09729}" srcOrd="1" destOrd="0" presId="urn:microsoft.com/office/officeart/2005/8/layout/lProcess2"/>
    <dgm:cxn modelId="{81993D98-EE9B-45DF-AA2D-17B986A72472}" type="presParOf" srcId="{95A16619-2F28-4B03-8837-40AA26B8F30E}" destId="{85D4FAD7-3141-4121-B60B-552EBE70B6B4}" srcOrd="2" destOrd="0" presId="urn:microsoft.com/office/officeart/2005/8/layout/lProcess2"/>
    <dgm:cxn modelId="{EF2C3D23-A76C-417D-9B53-A2F92B7A6D9D}" type="presParOf" srcId="{85D4FAD7-3141-4121-B60B-552EBE70B6B4}" destId="{E8A460DC-9938-4183-B218-B2BC8F3C3CA2}" srcOrd="0" destOrd="0" presId="urn:microsoft.com/office/officeart/2005/8/layout/lProcess2"/>
    <dgm:cxn modelId="{2E3CF276-3DC7-4C12-99E1-CBDAD540AABE}" type="presParOf" srcId="{85D4FAD7-3141-4121-B60B-552EBE70B6B4}" destId="{BEE35604-A1B6-47DE-90CC-A1D2465A2765}" srcOrd="1" destOrd="0" presId="urn:microsoft.com/office/officeart/2005/8/layout/lProcess2"/>
    <dgm:cxn modelId="{150F3669-2885-4A9C-8486-44A79519802B}" type="presParOf" srcId="{85D4FAD7-3141-4121-B60B-552EBE70B6B4}" destId="{4C919F24-AA27-4C82-A184-C0E9E6AE7FEB}" srcOrd="2" destOrd="0" presId="urn:microsoft.com/office/officeart/2005/8/layout/lProcess2"/>
    <dgm:cxn modelId="{26BEAEA2-E34B-4FAA-9619-32EF96C26BD2}" type="presParOf" srcId="{4C919F24-AA27-4C82-A184-C0E9E6AE7FEB}" destId="{82DEEA8C-D4D2-439A-8F93-F340A18EDB6F}" srcOrd="0" destOrd="0" presId="urn:microsoft.com/office/officeart/2005/8/layout/lProcess2"/>
    <dgm:cxn modelId="{2DFBDE12-CDBF-4EEE-91EA-57FC7EAF9F56}" type="presParOf" srcId="{82DEEA8C-D4D2-439A-8F93-F340A18EDB6F}" destId="{3D0D15BF-22B0-48E7-BEAD-885A185022CE}" srcOrd="0" destOrd="0" presId="urn:microsoft.com/office/officeart/2005/8/layout/lProcess2"/>
    <dgm:cxn modelId="{D2D6F719-1186-49C4-86F5-D1CE1C88D0E9}" type="presParOf" srcId="{82DEEA8C-D4D2-439A-8F93-F340A18EDB6F}" destId="{96CD3152-C712-45C5-A713-466D84BD44A4}" srcOrd="1" destOrd="0" presId="urn:microsoft.com/office/officeart/2005/8/layout/lProcess2"/>
    <dgm:cxn modelId="{71A68256-0877-408F-8E1B-54886ADB8762}" type="presParOf" srcId="{82DEEA8C-D4D2-439A-8F93-F340A18EDB6F}" destId="{2F850F63-2C9B-4B84-BBE3-8A1DA2F4C279}" srcOrd="2" destOrd="0" presId="urn:microsoft.com/office/officeart/2005/8/layout/lProcess2"/>
    <dgm:cxn modelId="{354FC7D0-709F-442C-B625-0D19D2381891}" type="presParOf" srcId="{95A16619-2F28-4B03-8837-40AA26B8F30E}" destId="{4BBEDD4B-7837-4A9A-8B7C-432E86D2E55E}" srcOrd="3" destOrd="0" presId="urn:microsoft.com/office/officeart/2005/8/layout/lProcess2"/>
    <dgm:cxn modelId="{474A113A-C587-4190-A79E-2B49A9907D53}" type="presParOf" srcId="{95A16619-2F28-4B03-8837-40AA26B8F30E}" destId="{34737DAA-4BD7-4EE5-80A5-9E5B53A66C0C}" srcOrd="4" destOrd="0" presId="urn:microsoft.com/office/officeart/2005/8/layout/lProcess2"/>
    <dgm:cxn modelId="{6D34E7C5-0B01-4820-AA2C-DE4B1FEC641F}" type="presParOf" srcId="{34737DAA-4BD7-4EE5-80A5-9E5B53A66C0C}" destId="{9263BDF6-9817-4875-AAE9-F7DC739E9D56}" srcOrd="0" destOrd="0" presId="urn:microsoft.com/office/officeart/2005/8/layout/lProcess2"/>
    <dgm:cxn modelId="{32629680-1701-414F-8E04-5D81E5030F2D}" type="presParOf" srcId="{34737DAA-4BD7-4EE5-80A5-9E5B53A66C0C}" destId="{F7C9286F-AA85-4F35-96D7-C74508E1347D}" srcOrd="1" destOrd="0" presId="urn:microsoft.com/office/officeart/2005/8/layout/lProcess2"/>
    <dgm:cxn modelId="{21AAF4E5-0BC6-4390-8C9A-B223D21F12AB}" type="presParOf" srcId="{34737DAA-4BD7-4EE5-80A5-9E5B53A66C0C}" destId="{6B23EC08-0B02-4C71-8913-6DE62206889E}" srcOrd="2" destOrd="0" presId="urn:microsoft.com/office/officeart/2005/8/layout/lProcess2"/>
    <dgm:cxn modelId="{0DD87071-B4DC-4F57-BF9D-35DD5197386C}" type="presParOf" srcId="{6B23EC08-0B02-4C71-8913-6DE62206889E}" destId="{AB2E8694-1EC0-416F-AFF3-59F75CB9815D}" srcOrd="0" destOrd="0" presId="urn:microsoft.com/office/officeart/2005/8/layout/lProcess2"/>
    <dgm:cxn modelId="{C1849336-5933-4636-AEB9-45ECA263B6C6}" type="presParOf" srcId="{AB2E8694-1EC0-416F-AFF3-59F75CB9815D}" destId="{01AAC4B4-C4E8-44D5-82F5-CD140B1A6F38}" srcOrd="0" destOrd="0" presId="urn:microsoft.com/office/officeart/2005/8/layout/lProcess2"/>
    <dgm:cxn modelId="{26BE8758-4F86-4336-8164-B5CFFDB502AA}" type="presParOf" srcId="{AB2E8694-1EC0-416F-AFF3-59F75CB9815D}" destId="{B2526473-F441-470D-B705-CB05E621EA04}" srcOrd="1" destOrd="0" presId="urn:microsoft.com/office/officeart/2005/8/layout/lProcess2"/>
    <dgm:cxn modelId="{AED4E242-E4E7-4D82-AB54-44E4D70FD6BE}" type="presParOf" srcId="{AB2E8694-1EC0-416F-AFF3-59F75CB9815D}" destId="{118362E2-A800-4A5E-8729-504288F7793C}" srcOrd="2" destOrd="0" presId="urn:microsoft.com/office/officeart/2005/8/layout/lProcess2"/>
    <dgm:cxn modelId="{BE78D912-14B0-4A33-B92F-C0BF691D79D7}" type="presParOf" srcId="{AB2E8694-1EC0-416F-AFF3-59F75CB9815D}" destId="{13B482CF-251C-42AC-B3C5-D9915F5DC07E}" srcOrd="3" destOrd="0" presId="urn:microsoft.com/office/officeart/2005/8/layout/lProcess2"/>
    <dgm:cxn modelId="{F1CEF350-4754-4E53-8A8C-27EB0125C836}" type="presParOf" srcId="{AB2E8694-1EC0-416F-AFF3-59F75CB9815D}" destId="{4E89C17C-03E0-4C61-BDF8-890B373CC9C8}" srcOrd="4" destOrd="0" presId="urn:microsoft.com/office/officeart/2005/8/layout/lProcess2"/>
    <dgm:cxn modelId="{B53C408E-67A9-4DFF-BCA0-5784931246A9}" type="presParOf" srcId="{95A16619-2F28-4B03-8837-40AA26B8F30E}" destId="{A6357D01-CF52-4482-86A7-138C184AC862}" srcOrd="5" destOrd="0" presId="urn:microsoft.com/office/officeart/2005/8/layout/lProcess2"/>
    <dgm:cxn modelId="{E3189628-DD42-4235-AE8F-5EA508910432}" type="presParOf" srcId="{95A16619-2F28-4B03-8837-40AA26B8F30E}" destId="{5D8311AE-8DD4-4491-B534-E160EBBAEFE0}" srcOrd="6" destOrd="0" presId="urn:microsoft.com/office/officeart/2005/8/layout/lProcess2"/>
    <dgm:cxn modelId="{A13E2271-064F-4160-B269-704E77A70DFE}" type="presParOf" srcId="{5D8311AE-8DD4-4491-B534-E160EBBAEFE0}" destId="{D42238CD-5819-4E24-933F-41D98C1C1C06}" srcOrd="0" destOrd="0" presId="urn:microsoft.com/office/officeart/2005/8/layout/lProcess2"/>
    <dgm:cxn modelId="{27B77DF5-DCEC-451B-8DD3-5C08AFAE3DCA}" type="presParOf" srcId="{5D8311AE-8DD4-4491-B534-E160EBBAEFE0}" destId="{82CC368E-B2FE-43A0-94C8-A58FB5D143E7}" srcOrd="1" destOrd="0" presId="urn:microsoft.com/office/officeart/2005/8/layout/lProcess2"/>
    <dgm:cxn modelId="{498C94AC-F834-4196-A3DB-BDA919D9D9E4}" type="presParOf" srcId="{5D8311AE-8DD4-4491-B534-E160EBBAEFE0}" destId="{D8E86CE3-6D38-4DF0-B92F-966B7DD7E3BB}" srcOrd="2" destOrd="0" presId="urn:microsoft.com/office/officeart/2005/8/layout/lProcess2"/>
    <dgm:cxn modelId="{9F89686E-0DEF-48B4-AA94-B662C06556A4}" type="presParOf" srcId="{D8E86CE3-6D38-4DF0-B92F-966B7DD7E3BB}" destId="{80D0BCE2-FCFA-4FEB-B9F5-592D81C04691}" srcOrd="0" destOrd="0" presId="urn:microsoft.com/office/officeart/2005/8/layout/lProcess2"/>
    <dgm:cxn modelId="{FDAA3EF5-C649-487F-9EB4-C63DEF687AF3}" type="presParOf" srcId="{80D0BCE2-FCFA-4FEB-B9F5-592D81C04691}" destId="{A6E175A4-0637-44E5-9A82-FAF21C8B04A0}" srcOrd="0" destOrd="0" presId="urn:microsoft.com/office/officeart/2005/8/layout/lProcess2"/>
    <dgm:cxn modelId="{572B4062-AEE5-453D-AA7B-1BDD705F9FD1}" type="presParOf" srcId="{80D0BCE2-FCFA-4FEB-B9F5-592D81C04691}" destId="{BC604FA8-356D-4C11-A8BE-D3F5EC1DC6FA}" srcOrd="1" destOrd="0" presId="urn:microsoft.com/office/officeart/2005/8/layout/lProcess2"/>
    <dgm:cxn modelId="{EAB4235C-08D6-4E19-B1F7-12DC658EC4E7}" type="presParOf" srcId="{80D0BCE2-FCFA-4FEB-B9F5-592D81C04691}" destId="{263975A9-BD6C-44E3-A151-47A3F5EBE704}" srcOrd="2" destOrd="0" presId="urn:microsoft.com/office/officeart/2005/8/layout/lProcess2"/>
    <dgm:cxn modelId="{AA54C0D4-40A9-4BF9-B0DE-3519F02863FD}" type="presParOf" srcId="{95A16619-2F28-4B03-8837-40AA26B8F30E}" destId="{A3ADDE19-F9F1-4F8D-8539-11630F39100F}" srcOrd="7" destOrd="0" presId="urn:microsoft.com/office/officeart/2005/8/layout/lProcess2"/>
    <dgm:cxn modelId="{587D5A9F-A1BF-4613-B836-F8C2FA9199CB}" type="presParOf" srcId="{95A16619-2F28-4B03-8837-40AA26B8F30E}" destId="{F4E3E4DC-1157-4486-A355-CB2E4496CDBD}" srcOrd="8" destOrd="0" presId="urn:microsoft.com/office/officeart/2005/8/layout/lProcess2"/>
    <dgm:cxn modelId="{019C81F7-2EA2-4BAE-9DAB-5E790E90959F}" type="presParOf" srcId="{F4E3E4DC-1157-4486-A355-CB2E4496CDBD}" destId="{FD861D8A-1087-47E9-BE80-D61560178521}" srcOrd="0" destOrd="0" presId="urn:microsoft.com/office/officeart/2005/8/layout/lProcess2"/>
    <dgm:cxn modelId="{0A59B365-A8BD-4F55-B2B1-359F9D9B413A}" type="presParOf" srcId="{F4E3E4DC-1157-4486-A355-CB2E4496CDBD}" destId="{72E864EB-429D-4D05-B74B-4B0EF5542488}" srcOrd="1" destOrd="0" presId="urn:microsoft.com/office/officeart/2005/8/layout/lProcess2"/>
    <dgm:cxn modelId="{091457BB-5537-49F1-A2B4-3D165AEE3EC9}" type="presParOf" srcId="{F4E3E4DC-1157-4486-A355-CB2E4496CDBD}" destId="{9C6BCC4C-50CF-4F1F-8C66-64F5CCA3AC62}" srcOrd="2" destOrd="0" presId="urn:microsoft.com/office/officeart/2005/8/layout/lProcess2"/>
    <dgm:cxn modelId="{D6B196CE-C1C3-4C73-A5CD-F74836E5BF79}" type="presParOf" srcId="{9C6BCC4C-50CF-4F1F-8C66-64F5CCA3AC62}" destId="{397805FD-7993-4632-AE8F-FC51D9997F6C}" srcOrd="0" destOrd="0" presId="urn:microsoft.com/office/officeart/2005/8/layout/lProcess2"/>
    <dgm:cxn modelId="{6B352F28-198B-4E6A-86E4-9E5DD6E44432}" type="presParOf" srcId="{397805FD-7993-4632-AE8F-FC51D9997F6C}" destId="{17630450-FDEC-4BB8-9124-4829F7C6BE79}" srcOrd="0" destOrd="0" presId="urn:microsoft.com/office/officeart/2005/8/layout/lProcess2"/>
    <dgm:cxn modelId="{FC258F48-ED23-4EA3-97B1-9998AEE963F2}" type="presParOf" srcId="{95A16619-2F28-4B03-8837-40AA26B8F30E}" destId="{43C87FBC-A123-4C77-BD32-68DF93FEB199}" srcOrd="9" destOrd="0" presId="urn:microsoft.com/office/officeart/2005/8/layout/lProcess2"/>
    <dgm:cxn modelId="{27493DED-0C24-4AF4-BEB9-0674971EB994}" type="presParOf" srcId="{95A16619-2F28-4B03-8837-40AA26B8F30E}" destId="{BF410953-67A5-4958-BE7B-971ED0F0B4D2}" srcOrd="10" destOrd="0" presId="urn:microsoft.com/office/officeart/2005/8/layout/lProcess2"/>
    <dgm:cxn modelId="{AE504DB7-6BC5-4C6F-AB1B-8BAB04DF99A1}" type="presParOf" srcId="{BF410953-67A5-4958-BE7B-971ED0F0B4D2}" destId="{530FE931-4652-45C1-A616-5268A4F68401}" srcOrd="0" destOrd="0" presId="urn:microsoft.com/office/officeart/2005/8/layout/lProcess2"/>
    <dgm:cxn modelId="{212D58BC-FC1C-43AB-9E79-8E9A80B4FCE2}" type="presParOf" srcId="{BF410953-67A5-4958-BE7B-971ED0F0B4D2}" destId="{B7DF4D90-51C6-4D73-9109-2C3CFD611236}" srcOrd="1" destOrd="0" presId="urn:microsoft.com/office/officeart/2005/8/layout/lProcess2"/>
    <dgm:cxn modelId="{87A007C0-FF94-448C-B94D-2A42D18D21B6}" type="presParOf" srcId="{BF410953-67A5-4958-BE7B-971ED0F0B4D2}" destId="{677C7128-AD39-425A-A8AD-ECB3710B7AB6}" srcOrd="2" destOrd="0" presId="urn:microsoft.com/office/officeart/2005/8/layout/lProcess2"/>
    <dgm:cxn modelId="{294FC1E2-2467-452C-A95C-D889D5812C59}" type="presParOf" srcId="{677C7128-AD39-425A-A8AD-ECB3710B7AB6}" destId="{1CB06DCE-05CE-45F6-9E3D-0EF50AB10029}" srcOrd="0" destOrd="0" presId="urn:microsoft.com/office/officeart/2005/8/layout/lProcess2"/>
    <dgm:cxn modelId="{6030EB91-5072-4E1D-855B-02B666B87CF1}" type="presParOf" srcId="{1CB06DCE-05CE-45F6-9E3D-0EF50AB10029}" destId="{1E82C3E3-A38E-483B-AE91-97E19A1169ED}" srcOrd="0" destOrd="0" presId="urn:microsoft.com/office/officeart/2005/8/layout/lProcess2"/>
    <dgm:cxn modelId="{77024B4B-796A-4FFB-B906-031FDE89F46B}" type="presParOf" srcId="{1CB06DCE-05CE-45F6-9E3D-0EF50AB10029}" destId="{D4698DAD-89CD-4AF4-8D63-4D4FF4793AD9}" srcOrd="1" destOrd="0" presId="urn:microsoft.com/office/officeart/2005/8/layout/lProcess2"/>
    <dgm:cxn modelId="{C48D4A6C-ECC7-41C5-9C46-99B5DFBD1D52}" type="presParOf" srcId="{1CB06DCE-05CE-45F6-9E3D-0EF50AB10029}" destId="{78399B4B-D78C-498B-921D-8D9332BB7A02}" srcOrd="2" destOrd="0" presId="urn:microsoft.com/office/officeart/2005/8/layout/lProcess2"/>
    <dgm:cxn modelId="{FC76E122-9E75-4C28-953E-1CD2AF09AE4C}" type="presParOf" srcId="{1CB06DCE-05CE-45F6-9E3D-0EF50AB10029}" destId="{77E0CFCD-1E09-46C6-AE7C-EFC10D2FB39B}" srcOrd="3" destOrd="0" presId="urn:microsoft.com/office/officeart/2005/8/layout/lProcess2"/>
    <dgm:cxn modelId="{C621D3AF-9628-43C9-95AC-42E4ED998F11}" type="presParOf" srcId="{1CB06DCE-05CE-45F6-9E3D-0EF50AB10029}" destId="{DA9D7638-2CDB-43C6-8DC6-60546181CB3A}" srcOrd="4" destOrd="0" presId="urn:microsoft.com/office/officeart/2005/8/layout/lProcess2"/>
    <dgm:cxn modelId="{0DBB7FB7-8269-4AE1-8540-8533F6DEF459}" type="presParOf" srcId="{95A16619-2F28-4B03-8837-40AA26B8F30E}" destId="{B208EFF5-A90C-43E2-ABE3-5EC28D94F728}" srcOrd="11" destOrd="0" presId="urn:microsoft.com/office/officeart/2005/8/layout/lProcess2"/>
    <dgm:cxn modelId="{5E7CAE3D-AF1E-4FC6-A293-BBC688F5BD08}" type="presParOf" srcId="{95A16619-2F28-4B03-8837-40AA26B8F30E}" destId="{FACC2BD3-0A1C-4745-B543-62E453904DBA}" srcOrd="12" destOrd="0" presId="urn:microsoft.com/office/officeart/2005/8/layout/lProcess2"/>
    <dgm:cxn modelId="{9418E88D-E1E6-4D8A-BF81-CB66C56F196C}" type="presParOf" srcId="{FACC2BD3-0A1C-4745-B543-62E453904DBA}" destId="{3D579300-85EB-4003-ABE8-CF96900A083B}" srcOrd="0" destOrd="0" presId="urn:microsoft.com/office/officeart/2005/8/layout/lProcess2"/>
    <dgm:cxn modelId="{74A39311-090C-4CE4-B4E9-ABDC1884A48E}" type="presParOf" srcId="{FACC2BD3-0A1C-4745-B543-62E453904DBA}" destId="{010F2C5E-400B-4EF8-A1FD-705288B28F81}" srcOrd="1" destOrd="0" presId="urn:microsoft.com/office/officeart/2005/8/layout/lProcess2"/>
    <dgm:cxn modelId="{13984A57-4BC5-44D8-8270-D3E7DD5F8C5B}" type="presParOf" srcId="{FACC2BD3-0A1C-4745-B543-62E453904DBA}" destId="{DF6409E4-668B-4067-BEB9-7504727953C9}" srcOrd="2" destOrd="0" presId="urn:microsoft.com/office/officeart/2005/8/layout/lProcess2"/>
    <dgm:cxn modelId="{CB190A0F-6D5F-44A8-BD46-3442DD63FFCC}" type="presParOf" srcId="{DF6409E4-668B-4067-BEB9-7504727953C9}" destId="{279EA73D-A8F6-4EDB-8DE7-6E17AA62DCE4}" srcOrd="0" destOrd="0" presId="urn:microsoft.com/office/officeart/2005/8/layout/lProcess2"/>
    <dgm:cxn modelId="{8048A245-9ECE-405B-B365-609DFE5C586B}" type="presParOf" srcId="{279EA73D-A8F6-4EDB-8DE7-6E17AA62DCE4}" destId="{452D511C-5D89-445B-A986-B091414813B8}" srcOrd="0" destOrd="0" presId="urn:microsoft.com/office/officeart/2005/8/layout/lProcess2"/>
    <dgm:cxn modelId="{51F9B1C4-D431-4E3A-8F91-2B2021DC33D4}" type="presParOf" srcId="{279EA73D-A8F6-4EDB-8DE7-6E17AA62DCE4}" destId="{670362D4-E879-451E-A599-0CA4CC2A028C}" srcOrd="1" destOrd="0" presId="urn:microsoft.com/office/officeart/2005/8/layout/lProcess2"/>
    <dgm:cxn modelId="{F7A0C95A-F90A-4EB1-A21F-E0138A9F8325}" type="presParOf" srcId="{279EA73D-A8F6-4EDB-8DE7-6E17AA62DCE4}" destId="{5F6F265D-088B-4706-B624-F9F1925754CE}" srcOrd="2" destOrd="0" presId="urn:microsoft.com/office/officeart/2005/8/layout/lProcess2"/>
    <dgm:cxn modelId="{7A7655F7-9EF2-4212-AC0F-DAFCB5F4DD48}" type="presParOf" srcId="{279EA73D-A8F6-4EDB-8DE7-6E17AA62DCE4}" destId="{5A1DF809-D14B-48F2-BD55-63489C719728}" srcOrd="3" destOrd="0" presId="urn:microsoft.com/office/officeart/2005/8/layout/lProcess2"/>
    <dgm:cxn modelId="{4492B50E-6A7B-4BFE-A57D-6F7B4205035B}" type="presParOf" srcId="{279EA73D-A8F6-4EDB-8DE7-6E17AA62DCE4}" destId="{05B8FD08-D2D8-43C8-95AF-244FA2E87AEC}" srcOrd="4" destOrd="0" presId="urn:microsoft.com/office/officeart/2005/8/layout/lProcess2"/>
    <dgm:cxn modelId="{0FA73BC5-B159-4DC7-A157-E4C3C2C531D4}" type="presParOf" srcId="{95A16619-2F28-4B03-8837-40AA26B8F30E}" destId="{8621C1B9-3249-4C1B-BE7D-42D8C45D04C1}" srcOrd="13" destOrd="0" presId="urn:microsoft.com/office/officeart/2005/8/layout/lProcess2"/>
    <dgm:cxn modelId="{63AE4A08-7077-4680-B068-DFFFF456902A}" type="presParOf" srcId="{95A16619-2F28-4B03-8837-40AA26B8F30E}" destId="{FBFAB307-FAC2-4CE2-A36D-9A2117305261}" srcOrd="14" destOrd="0" presId="urn:microsoft.com/office/officeart/2005/8/layout/lProcess2"/>
    <dgm:cxn modelId="{72E8E691-329C-4735-A297-C3311F122837}" type="presParOf" srcId="{FBFAB307-FAC2-4CE2-A36D-9A2117305261}" destId="{7BDBEAEA-7E49-4C08-959B-CC1B84B92F50}" srcOrd="0" destOrd="0" presId="urn:microsoft.com/office/officeart/2005/8/layout/lProcess2"/>
    <dgm:cxn modelId="{935C4847-EEC9-4A7B-9130-A27BF3278E59}" type="presParOf" srcId="{FBFAB307-FAC2-4CE2-A36D-9A2117305261}" destId="{B2DC089D-D19A-482D-B6C5-F450A9A46ACA}" srcOrd="1" destOrd="0" presId="urn:microsoft.com/office/officeart/2005/8/layout/lProcess2"/>
    <dgm:cxn modelId="{92622654-7922-4C34-8BB6-175138FEF4BD}" type="presParOf" srcId="{FBFAB307-FAC2-4CE2-A36D-9A2117305261}" destId="{E6DEB8EF-EEC0-41BB-8F08-634E16FB5355}" srcOrd="2" destOrd="0" presId="urn:microsoft.com/office/officeart/2005/8/layout/lProcess2"/>
    <dgm:cxn modelId="{8349BF6F-876C-4D20-82C6-A1D7F6F1DE92}" type="presParOf" srcId="{E6DEB8EF-EEC0-41BB-8F08-634E16FB5355}" destId="{56FB3FD0-7670-47EE-99D4-A94FE3F27CBB}" srcOrd="0" destOrd="0" presId="urn:microsoft.com/office/officeart/2005/8/layout/lProcess2"/>
    <dgm:cxn modelId="{303B4DA6-168F-447A-8C4E-6A457941BB90}" type="presParOf" srcId="{56FB3FD0-7670-47EE-99D4-A94FE3F27CBB}" destId="{EBB28B1B-4828-446D-870E-318C8AECE0FC}"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203064-72A6-4CB8-A74C-48892F6E2F94}" type="doc">
      <dgm:prSet loTypeId="urn:microsoft.com/office/officeart/2005/8/layout/lProcess2" loCatId="list" qsTypeId="urn:microsoft.com/office/officeart/2005/8/quickstyle/simple1" qsCatId="simple" csTypeId="urn:microsoft.com/office/officeart/2005/8/colors/colorful5" csCatId="colorful" phldr="1"/>
      <dgm:spPr/>
    </dgm:pt>
    <dgm:pt modelId="{F5C28928-E7AF-4E57-8E21-AA0ABAF078BD}">
      <dgm:prSet phldrT="[Texto]"/>
      <dgm:spPr/>
      <dgm:t>
        <a:bodyPr/>
        <a:lstStyle/>
        <a:p>
          <a:r>
            <a:rPr lang="es-ES" dirty="0">
              <a:latin typeface="Arial" panose="020B0604020202020204" pitchFamily="34" charset="0"/>
              <a:cs typeface="Arial" panose="020B0604020202020204" pitchFamily="34" charset="0"/>
            </a:rPr>
            <a:t>EXPOSICIÓN MOTIVOS</a:t>
          </a:r>
        </a:p>
      </dgm:t>
    </dgm:pt>
    <dgm:pt modelId="{A3C05A86-8FB7-4187-8D96-7AED89A2EDCA}" type="parTrans" cxnId="{27DECFD0-B61E-4CB6-8054-78F31DE3B762}">
      <dgm:prSet/>
      <dgm:spPr/>
      <dgm:t>
        <a:bodyPr/>
        <a:lstStyle/>
        <a:p>
          <a:endParaRPr lang="es-ES">
            <a:latin typeface="Arial" panose="020B0604020202020204" pitchFamily="34" charset="0"/>
            <a:cs typeface="Arial" panose="020B0604020202020204" pitchFamily="34" charset="0"/>
          </a:endParaRPr>
        </a:p>
      </dgm:t>
    </dgm:pt>
    <dgm:pt modelId="{F0D03FB8-66EA-427C-8BB2-34CEB2F7ABE0}" type="sibTrans" cxnId="{27DECFD0-B61E-4CB6-8054-78F31DE3B762}">
      <dgm:prSet/>
      <dgm:spPr/>
      <dgm:t>
        <a:bodyPr/>
        <a:lstStyle/>
        <a:p>
          <a:endParaRPr lang="es-ES">
            <a:latin typeface="Arial" panose="020B0604020202020204" pitchFamily="34" charset="0"/>
            <a:cs typeface="Arial" panose="020B0604020202020204" pitchFamily="34" charset="0"/>
          </a:endParaRPr>
        </a:p>
      </dgm:t>
    </dgm:pt>
    <dgm:pt modelId="{44C52AC5-25EA-4C57-AE85-0DF7AC468E7B}">
      <dgm:prSet phldrT="[Texto]"/>
      <dgm:spPr/>
      <dgm:t>
        <a:bodyPr/>
        <a:lstStyle/>
        <a:p>
          <a:r>
            <a:rPr lang="es-ES" dirty="0">
              <a:latin typeface="Arial" panose="020B0604020202020204" pitchFamily="34" charset="0"/>
              <a:cs typeface="Arial" panose="020B0604020202020204" pitchFamily="34" charset="0"/>
            </a:rPr>
            <a:t>Reconocimiento de la experiencia y buen hacer de las entidades sin ánimo de lucro del Tercer Sector, que trabajan en el ámbito del empleo, atendiendo a colectivos vulnerables, y contando con personal orientador especialmente cualificado</a:t>
          </a:r>
        </a:p>
      </dgm:t>
    </dgm:pt>
    <dgm:pt modelId="{286DB79A-C324-439A-8D12-1605578BF26C}" type="parTrans" cxnId="{8ED4EDC5-AB12-4101-A026-75F5DDB757FB}">
      <dgm:prSet/>
      <dgm:spPr/>
      <dgm:t>
        <a:bodyPr/>
        <a:lstStyle/>
        <a:p>
          <a:endParaRPr lang="es-ES">
            <a:latin typeface="Arial" panose="020B0604020202020204" pitchFamily="34" charset="0"/>
            <a:cs typeface="Arial" panose="020B0604020202020204" pitchFamily="34" charset="0"/>
          </a:endParaRPr>
        </a:p>
      </dgm:t>
    </dgm:pt>
    <dgm:pt modelId="{48CE8ACE-1E96-4B91-9478-8E54E730AFB4}" type="sibTrans" cxnId="{8ED4EDC5-AB12-4101-A026-75F5DDB757FB}">
      <dgm:prSet/>
      <dgm:spPr/>
      <dgm:t>
        <a:bodyPr/>
        <a:lstStyle/>
        <a:p>
          <a:endParaRPr lang="es-ES">
            <a:latin typeface="Arial" panose="020B0604020202020204" pitchFamily="34" charset="0"/>
            <a:cs typeface="Arial" panose="020B0604020202020204" pitchFamily="34" charset="0"/>
          </a:endParaRPr>
        </a:p>
      </dgm:t>
    </dgm:pt>
    <dgm:pt modelId="{0EA36B3A-EFB3-4ABB-BB44-6E297119E500}">
      <dgm:prSet phldrT="[Texto]"/>
      <dgm:spPr/>
      <dgm:t>
        <a:bodyPr/>
        <a:lstStyle/>
        <a:p>
          <a:r>
            <a:rPr lang="es-ES" dirty="0">
              <a:latin typeface="Arial" panose="020B0604020202020204" pitchFamily="34" charset="0"/>
              <a:cs typeface="Arial" panose="020B0604020202020204" pitchFamily="34" charset="0"/>
            </a:rPr>
            <a:t>Artículo 1.1 (Objeto del RD)</a:t>
          </a:r>
        </a:p>
      </dgm:t>
    </dgm:pt>
    <dgm:pt modelId="{A357EB8D-C1DE-457D-8346-98E273CFBB1E}" type="parTrans" cxnId="{D7D05079-068D-4675-9515-33F83D764845}">
      <dgm:prSet/>
      <dgm:spPr/>
      <dgm:t>
        <a:bodyPr/>
        <a:lstStyle/>
        <a:p>
          <a:endParaRPr lang="es-ES">
            <a:latin typeface="Arial" panose="020B0604020202020204" pitchFamily="34" charset="0"/>
            <a:cs typeface="Arial" panose="020B0604020202020204" pitchFamily="34" charset="0"/>
          </a:endParaRPr>
        </a:p>
      </dgm:t>
    </dgm:pt>
    <dgm:pt modelId="{D36C1F1F-4654-4C8D-B245-272BFE3C7EB4}" type="sibTrans" cxnId="{D7D05079-068D-4675-9515-33F83D764845}">
      <dgm:prSet/>
      <dgm:spPr/>
      <dgm:t>
        <a:bodyPr/>
        <a:lstStyle/>
        <a:p>
          <a:endParaRPr lang="es-ES">
            <a:latin typeface="Arial" panose="020B0604020202020204" pitchFamily="34" charset="0"/>
            <a:cs typeface="Arial" panose="020B0604020202020204" pitchFamily="34" charset="0"/>
          </a:endParaRPr>
        </a:p>
      </dgm:t>
    </dgm:pt>
    <dgm:pt modelId="{1F9F397D-79FB-4BF5-A89B-225B69D0D38B}">
      <dgm:prSet/>
      <dgm:spPr/>
      <dgm:t>
        <a:bodyPr/>
        <a:lstStyle/>
        <a:p>
          <a:r>
            <a:rPr lang="es-ES" dirty="0">
              <a:latin typeface="Arial" panose="020B0604020202020204" pitchFamily="34" charset="0"/>
              <a:cs typeface="Arial" panose="020B0604020202020204" pitchFamily="34" charset="0"/>
            </a:rPr>
            <a:t>Los servicios garantizados previstos en la Ley 3/2023 podrán llevarse a cabo, bien directamente por los SPEs, o a través de entidades, públicas o privadas, sin ánimo o con ánimo de lucro, colaboradas en el marco de la política de empleo.</a:t>
          </a:r>
        </a:p>
      </dgm:t>
    </dgm:pt>
    <dgm:pt modelId="{EFAB9FA3-AC3D-4B76-851D-00809E1F1E8D}" type="parTrans" cxnId="{5A53E123-9658-4527-893D-3F3C04D9F03C}">
      <dgm:prSet/>
      <dgm:spPr/>
      <dgm:t>
        <a:bodyPr/>
        <a:lstStyle/>
        <a:p>
          <a:endParaRPr lang="es-ES">
            <a:latin typeface="Arial" panose="020B0604020202020204" pitchFamily="34" charset="0"/>
            <a:cs typeface="Arial" panose="020B0604020202020204" pitchFamily="34" charset="0"/>
          </a:endParaRPr>
        </a:p>
      </dgm:t>
    </dgm:pt>
    <dgm:pt modelId="{2D3B42B3-2471-4615-871E-702EE622DA9C}" type="sibTrans" cxnId="{5A53E123-9658-4527-893D-3F3C04D9F03C}">
      <dgm:prSet/>
      <dgm:spPr/>
      <dgm:t>
        <a:bodyPr/>
        <a:lstStyle/>
        <a:p>
          <a:endParaRPr lang="es-ES">
            <a:latin typeface="Arial" panose="020B0604020202020204" pitchFamily="34" charset="0"/>
            <a:cs typeface="Arial" panose="020B0604020202020204" pitchFamily="34" charset="0"/>
          </a:endParaRPr>
        </a:p>
      </dgm:t>
    </dgm:pt>
    <dgm:pt modelId="{CE78E9AF-6714-494C-80D7-682765FBAFC0}">
      <dgm:prSet/>
      <dgm:spPr/>
      <dgm:t>
        <a:bodyPr/>
        <a:lstStyle/>
        <a:p>
          <a:r>
            <a:rPr lang="es-ES" dirty="0">
              <a:latin typeface="Arial" panose="020B0604020202020204" pitchFamily="34" charset="0"/>
              <a:cs typeface="Arial" panose="020B0604020202020204" pitchFamily="34" charset="0"/>
            </a:rPr>
            <a:t>Artículo 3 letra j)</a:t>
          </a:r>
        </a:p>
      </dgm:t>
    </dgm:pt>
    <dgm:pt modelId="{4027F438-F746-482F-A33E-8BDEE6A5271E}" type="parTrans" cxnId="{6AAEA3FA-B0A1-468F-BABA-BCC37518ECEF}">
      <dgm:prSet/>
      <dgm:spPr/>
      <dgm:t>
        <a:bodyPr/>
        <a:lstStyle/>
        <a:p>
          <a:endParaRPr lang="es-ES">
            <a:latin typeface="Arial" panose="020B0604020202020204" pitchFamily="34" charset="0"/>
            <a:cs typeface="Arial" panose="020B0604020202020204" pitchFamily="34" charset="0"/>
          </a:endParaRPr>
        </a:p>
      </dgm:t>
    </dgm:pt>
    <dgm:pt modelId="{F268F5F1-1A40-43E7-A325-0FD46150B81C}" type="sibTrans" cxnId="{6AAEA3FA-B0A1-468F-BABA-BCC37518ECEF}">
      <dgm:prSet/>
      <dgm:spPr/>
      <dgm:t>
        <a:bodyPr/>
        <a:lstStyle/>
        <a:p>
          <a:endParaRPr lang="es-ES">
            <a:latin typeface="Arial" panose="020B0604020202020204" pitchFamily="34" charset="0"/>
            <a:cs typeface="Arial" panose="020B0604020202020204" pitchFamily="34" charset="0"/>
          </a:endParaRPr>
        </a:p>
      </dgm:t>
    </dgm:pt>
    <dgm:pt modelId="{3E133F91-6CBA-40E3-8F5D-DA25F889A453}">
      <dgm:prSet/>
      <dgm:spPr/>
      <dgm:t>
        <a:bodyPr/>
        <a:lstStyle/>
        <a:p>
          <a:r>
            <a:rPr lang="es-ES" dirty="0">
              <a:latin typeface="Arial" panose="020B0604020202020204" pitchFamily="34" charset="0"/>
              <a:cs typeface="Arial" panose="020B0604020202020204" pitchFamily="34" charset="0"/>
            </a:rPr>
            <a:t>Pueden ser Entidades Colaboradoras: personas físicas o jurídicas, privadas o públicas, que colaboran con los SPEs en la prestación de los servicios, tales como (…) organizaciones sin ánimo de lucro.</a:t>
          </a:r>
        </a:p>
      </dgm:t>
    </dgm:pt>
    <dgm:pt modelId="{F11C36FB-895D-4542-B7D0-1BAC2D869C97}" type="parTrans" cxnId="{C4BB3CCF-ADFF-4E6C-8DD8-4AAEFA3390F0}">
      <dgm:prSet/>
      <dgm:spPr/>
      <dgm:t>
        <a:bodyPr/>
        <a:lstStyle/>
        <a:p>
          <a:endParaRPr lang="es-ES">
            <a:latin typeface="Arial" panose="020B0604020202020204" pitchFamily="34" charset="0"/>
            <a:cs typeface="Arial" panose="020B0604020202020204" pitchFamily="34" charset="0"/>
          </a:endParaRPr>
        </a:p>
      </dgm:t>
    </dgm:pt>
    <dgm:pt modelId="{A37254D4-03A0-477E-905D-C99B2A38683E}" type="sibTrans" cxnId="{C4BB3CCF-ADFF-4E6C-8DD8-4AAEFA3390F0}">
      <dgm:prSet/>
      <dgm:spPr/>
      <dgm:t>
        <a:bodyPr/>
        <a:lstStyle/>
        <a:p>
          <a:endParaRPr lang="es-ES">
            <a:latin typeface="Arial" panose="020B0604020202020204" pitchFamily="34" charset="0"/>
            <a:cs typeface="Arial" panose="020B0604020202020204" pitchFamily="34" charset="0"/>
          </a:endParaRPr>
        </a:p>
      </dgm:t>
    </dgm:pt>
    <dgm:pt modelId="{5BF6FF2A-D888-4AEE-95FB-B9795844AC0C}">
      <dgm:prSet/>
      <dgm:spPr/>
      <dgm:t>
        <a:bodyPr/>
        <a:lstStyle/>
        <a:p>
          <a:r>
            <a:rPr lang="es-ES" dirty="0">
              <a:latin typeface="Arial" panose="020B0604020202020204" pitchFamily="34" charset="0"/>
              <a:cs typeface="Arial" panose="020B0604020202020204" pitchFamily="34" charset="0"/>
            </a:rPr>
            <a:t>Artículo 15.2</a:t>
          </a:r>
        </a:p>
      </dgm:t>
    </dgm:pt>
    <dgm:pt modelId="{7FBB64FB-813F-4D3A-9773-F2BA92C11B72}" type="parTrans" cxnId="{D1D6E027-CF69-47A3-9E58-C14B39AF77AC}">
      <dgm:prSet/>
      <dgm:spPr/>
      <dgm:t>
        <a:bodyPr/>
        <a:lstStyle/>
        <a:p>
          <a:endParaRPr lang="es-ES">
            <a:latin typeface="Arial" panose="020B0604020202020204" pitchFamily="34" charset="0"/>
            <a:cs typeface="Arial" panose="020B0604020202020204" pitchFamily="34" charset="0"/>
          </a:endParaRPr>
        </a:p>
      </dgm:t>
    </dgm:pt>
    <dgm:pt modelId="{FEE54BEB-8045-40A4-9512-6624C708801C}" type="sibTrans" cxnId="{D1D6E027-CF69-47A3-9E58-C14B39AF77AC}">
      <dgm:prSet/>
      <dgm:spPr/>
      <dgm:t>
        <a:bodyPr/>
        <a:lstStyle/>
        <a:p>
          <a:endParaRPr lang="es-ES">
            <a:latin typeface="Arial" panose="020B0604020202020204" pitchFamily="34" charset="0"/>
            <a:cs typeface="Arial" panose="020B0604020202020204" pitchFamily="34" charset="0"/>
          </a:endParaRPr>
        </a:p>
      </dgm:t>
    </dgm:pt>
    <dgm:pt modelId="{1DD2B618-78C0-466A-9F10-1627D02B0F09}">
      <dgm:prSet/>
      <dgm:spPr/>
      <dgm:t>
        <a:bodyPr/>
        <a:lstStyle/>
        <a:p>
          <a:r>
            <a:rPr lang="es-ES" dirty="0">
              <a:latin typeface="Arial" panose="020B0604020202020204" pitchFamily="34" charset="0"/>
              <a:cs typeface="Arial" panose="020B0604020202020204" pitchFamily="34" charset="0"/>
            </a:rPr>
            <a:t>En servicios de intermediación, colocación y asesoramiento a empresas, se permite la colaboración público-privada con entidades privadas, con o sin ánimo de lucro, a través de acuerdos marco de vigencia máxima cuatrienal.</a:t>
          </a:r>
        </a:p>
      </dgm:t>
    </dgm:pt>
    <dgm:pt modelId="{2904962C-5CDD-407B-A320-41441B10127A}" type="parTrans" cxnId="{4713C4BA-DC39-4E69-83D9-1DD180CB1A33}">
      <dgm:prSet/>
      <dgm:spPr/>
      <dgm:t>
        <a:bodyPr/>
        <a:lstStyle/>
        <a:p>
          <a:endParaRPr lang="es-ES">
            <a:latin typeface="Arial" panose="020B0604020202020204" pitchFamily="34" charset="0"/>
            <a:cs typeface="Arial" panose="020B0604020202020204" pitchFamily="34" charset="0"/>
          </a:endParaRPr>
        </a:p>
      </dgm:t>
    </dgm:pt>
    <dgm:pt modelId="{6B3B2CA9-7953-4B18-B5E6-B063008D4FBD}" type="sibTrans" cxnId="{4713C4BA-DC39-4E69-83D9-1DD180CB1A33}">
      <dgm:prSet/>
      <dgm:spPr/>
      <dgm:t>
        <a:bodyPr/>
        <a:lstStyle/>
        <a:p>
          <a:endParaRPr lang="es-ES">
            <a:latin typeface="Arial" panose="020B0604020202020204" pitchFamily="34" charset="0"/>
            <a:cs typeface="Arial" panose="020B0604020202020204" pitchFamily="34" charset="0"/>
          </a:endParaRPr>
        </a:p>
      </dgm:t>
    </dgm:pt>
    <dgm:pt modelId="{F0C103A5-C318-4F71-8BBD-97CB55DB85B1}" type="pres">
      <dgm:prSet presAssocID="{B8203064-72A6-4CB8-A74C-48892F6E2F94}" presName="theList" presStyleCnt="0">
        <dgm:presLayoutVars>
          <dgm:dir/>
          <dgm:animLvl val="lvl"/>
          <dgm:resizeHandles val="exact"/>
        </dgm:presLayoutVars>
      </dgm:prSet>
      <dgm:spPr/>
    </dgm:pt>
    <dgm:pt modelId="{5CD5328E-C1A2-4D8E-9894-C6039BD6AB22}" type="pres">
      <dgm:prSet presAssocID="{F5C28928-E7AF-4E57-8E21-AA0ABAF078BD}" presName="compNode" presStyleCnt="0"/>
      <dgm:spPr/>
    </dgm:pt>
    <dgm:pt modelId="{32B10438-6208-457B-8383-647BA4DD6BF1}" type="pres">
      <dgm:prSet presAssocID="{F5C28928-E7AF-4E57-8E21-AA0ABAF078BD}" presName="aNode" presStyleLbl="bgShp" presStyleIdx="0" presStyleCnt="4"/>
      <dgm:spPr/>
    </dgm:pt>
    <dgm:pt modelId="{E710B807-DC6F-49F3-B355-433C58E75500}" type="pres">
      <dgm:prSet presAssocID="{F5C28928-E7AF-4E57-8E21-AA0ABAF078BD}" presName="textNode" presStyleLbl="bgShp" presStyleIdx="0" presStyleCnt="4"/>
      <dgm:spPr/>
    </dgm:pt>
    <dgm:pt modelId="{9DE439F5-1A98-4E64-83F4-972DED6F10D1}" type="pres">
      <dgm:prSet presAssocID="{F5C28928-E7AF-4E57-8E21-AA0ABAF078BD}" presName="compChildNode" presStyleCnt="0"/>
      <dgm:spPr/>
    </dgm:pt>
    <dgm:pt modelId="{01602182-25A3-4374-A03D-DE9861DD90E1}" type="pres">
      <dgm:prSet presAssocID="{F5C28928-E7AF-4E57-8E21-AA0ABAF078BD}" presName="theInnerList" presStyleCnt="0"/>
      <dgm:spPr/>
    </dgm:pt>
    <dgm:pt modelId="{89C127E0-71E4-4970-8FF1-35DF328A8488}" type="pres">
      <dgm:prSet presAssocID="{44C52AC5-25EA-4C57-AE85-0DF7AC468E7B}" presName="childNode" presStyleLbl="node1" presStyleIdx="0" presStyleCnt="4">
        <dgm:presLayoutVars>
          <dgm:bulletEnabled val="1"/>
        </dgm:presLayoutVars>
      </dgm:prSet>
      <dgm:spPr/>
    </dgm:pt>
    <dgm:pt modelId="{A16E905C-72F8-449E-8D31-95A7E6FBEBE5}" type="pres">
      <dgm:prSet presAssocID="{F5C28928-E7AF-4E57-8E21-AA0ABAF078BD}" presName="aSpace" presStyleCnt="0"/>
      <dgm:spPr/>
    </dgm:pt>
    <dgm:pt modelId="{831C81E0-D318-4590-B894-41C4E91AAEFE}" type="pres">
      <dgm:prSet presAssocID="{0EA36B3A-EFB3-4ABB-BB44-6E297119E500}" presName="compNode" presStyleCnt="0"/>
      <dgm:spPr/>
    </dgm:pt>
    <dgm:pt modelId="{C51605E2-0DA9-4E62-A739-C763378DF924}" type="pres">
      <dgm:prSet presAssocID="{0EA36B3A-EFB3-4ABB-BB44-6E297119E500}" presName="aNode" presStyleLbl="bgShp" presStyleIdx="1" presStyleCnt="4"/>
      <dgm:spPr/>
    </dgm:pt>
    <dgm:pt modelId="{2A7973F0-8A12-4287-835C-C5E919511D87}" type="pres">
      <dgm:prSet presAssocID="{0EA36B3A-EFB3-4ABB-BB44-6E297119E500}" presName="textNode" presStyleLbl="bgShp" presStyleIdx="1" presStyleCnt="4"/>
      <dgm:spPr/>
    </dgm:pt>
    <dgm:pt modelId="{9B364859-F794-4FB3-8828-F8A5EB4A5920}" type="pres">
      <dgm:prSet presAssocID="{0EA36B3A-EFB3-4ABB-BB44-6E297119E500}" presName="compChildNode" presStyleCnt="0"/>
      <dgm:spPr/>
    </dgm:pt>
    <dgm:pt modelId="{4760D476-A84E-4ACE-993D-79122ABE55FC}" type="pres">
      <dgm:prSet presAssocID="{0EA36B3A-EFB3-4ABB-BB44-6E297119E500}" presName="theInnerList" presStyleCnt="0"/>
      <dgm:spPr/>
    </dgm:pt>
    <dgm:pt modelId="{4FE58DFF-17AB-4ADE-A9F7-B2C278874F68}" type="pres">
      <dgm:prSet presAssocID="{1F9F397D-79FB-4BF5-A89B-225B69D0D38B}" presName="childNode" presStyleLbl="node1" presStyleIdx="1" presStyleCnt="4">
        <dgm:presLayoutVars>
          <dgm:bulletEnabled val="1"/>
        </dgm:presLayoutVars>
      </dgm:prSet>
      <dgm:spPr/>
    </dgm:pt>
    <dgm:pt modelId="{7E74A668-89D4-42D5-A85C-D23475DA5A5A}" type="pres">
      <dgm:prSet presAssocID="{0EA36B3A-EFB3-4ABB-BB44-6E297119E500}" presName="aSpace" presStyleCnt="0"/>
      <dgm:spPr/>
    </dgm:pt>
    <dgm:pt modelId="{32F56482-89E6-407F-A214-E34E38F6CFC7}" type="pres">
      <dgm:prSet presAssocID="{CE78E9AF-6714-494C-80D7-682765FBAFC0}" presName="compNode" presStyleCnt="0"/>
      <dgm:spPr/>
    </dgm:pt>
    <dgm:pt modelId="{1D09C967-6E74-4689-82DD-B68920B063DF}" type="pres">
      <dgm:prSet presAssocID="{CE78E9AF-6714-494C-80D7-682765FBAFC0}" presName="aNode" presStyleLbl="bgShp" presStyleIdx="2" presStyleCnt="4"/>
      <dgm:spPr/>
    </dgm:pt>
    <dgm:pt modelId="{E757CDA4-1750-47CA-A7A0-69A385EDFD51}" type="pres">
      <dgm:prSet presAssocID="{CE78E9AF-6714-494C-80D7-682765FBAFC0}" presName="textNode" presStyleLbl="bgShp" presStyleIdx="2" presStyleCnt="4"/>
      <dgm:spPr/>
    </dgm:pt>
    <dgm:pt modelId="{B7C08E78-A30D-4ECB-8552-586B2A7C3946}" type="pres">
      <dgm:prSet presAssocID="{CE78E9AF-6714-494C-80D7-682765FBAFC0}" presName="compChildNode" presStyleCnt="0"/>
      <dgm:spPr/>
    </dgm:pt>
    <dgm:pt modelId="{E5F28708-C978-49D0-BFFA-4593C948783F}" type="pres">
      <dgm:prSet presAssocID="{CE78E9AF-6714-494C-80D7-682765FBAFC0}" presName="theInnerList" presStyleCnt="0"/>
      <dgm:spPr/>
    </dgm:pt>
    <dgm:pt modelId="{7EF4B74F-0907-4F74-B2B2-32C80370133B}" type="pres">
      <dgm:prSet presAssocID="{3E133F91-6CBA-40E3-8F5D-DA25F889A453}" presName="childNode" presStyleLbl="node1" presStyleIdx="2" presStyleCnt="4">
        <dgm:presLayoutVars>
          <dgm:bulletEnabled val="1"/>
        </dgm:presLayoutVars>
      </dgm:prSet>
      <dgm:spPr/>
    </dgm:pt>
    <dgm:pt modelId="{76DB329D-5D36-4819-BD7E-1CC058FEB3AB}" type="pres">
      <dgm:prSet presAssocID="{CE78E9AF-6714-494C-80D7-682765FBAFC0}" presName="aSpace" presStyleCnt="0"/>
      <dgm:spPr/>
    </dgm:pt>
    <dgm:pt modelId="{A6410B32-6D63-46C2-B569-287C84BF7524}" type="pres">
      <dgm:prSet presAssocID="{5BF6FF2A-D888-4AEE-95FB-B9795844AC0C}" presName="compNode" presStyleCnt="0"/>
      <dgm:spPr/>
    </dgm:pt>
    <dgm:pt modelId="{7780AECC-5BED-468F-BD04-3EDBDDBC9A45}" type="pres">
      <dgm:prSet presAssocID="{5BF6FF2A-D888-4AEE-95FB-B9795844AC0C}" presName="aNode" presStyleLbl="bgShp" presStyleIdx="3" presStyleCnt="4"/>
      <dgm:spPr/>
    </dgm:pt>
    <dgm:pt modelId="{104C56E2-7858-4681-9708-7B7D8682F4C0}" type="pres">
      <dgm:prSet presAssocID="{5BF6FF2A-D888-4AEE-95FB-B9795844AC0C}" presName="textNode" presStyleLbl="bgShp" presStyleIdx="3" presStyleCnt="4"/>
      <dgm:spPr/>
    </dgm:pt>
    <dgm:pt modelId="{A6191893-30AD-4571-B47D-2E62E56784D9}" type="pres">
      <dgm:prSet presAssocID="{5BF6FF2A-D888-4AEE-95FB-B9795844AC0C}" presName="compChildNode" presStyleCnt="0"/>
      <dgm:spPr/>
    </dgm:pt>
    <dgm:pt modelId="{6F223428-07BB-437E-A392-BA267CD33915}" type="pres">
      <dgm:prSet presAssocID="{5BF6FF2A-D888-4AEE-95FB-B9795844AC0C}" presName="theInnerList" presStyleCnt="0"/>
      <dgm:spPr/>
    </dgm:pt>
    <dgm:pt modelId="{0569703B-9075-4794-A9E7-77A149202784}" type="pres">
      <dgm:prSet presAssocID="{1DD2B618-78C0-466A-9F10-1627D02B0F09}" presName="childNode" presStyleLbl="node1" presStyleIdx="3" presStyleCnt="4">
        <dgm:presLayoutVars>
          <dgm:bulletEnabled val="1"/>
        </dgm:presLayoutVars>
      </dgm:prSet>
      <dgm:spPr/>
    </dgm:pt>
  </dgm:ptLst>
  <dgm:cxnLst>
    <dgm:cxn modelId="{5A53E123-9658-4527-893D-3F3C04D9F03C}" srcId="{0EA36B3A-EFB3-4ABB-BB44-6E297119E500}" destId="{1F9F397D-79FB-4BF5-A89B-225B69D0D38B}" srcOrd="0" destOrd="0" parTransId="{EFAB9FA3-AC3D-4B76-851D-00809E1F1E8D}" sibTransId="{2D3B42B3-2471-4615-871E-702EE622DA9C}"/>
    <dgm:cxn modelId="{D1D6E027-CF69-47A3-9E58-C14B39AF77AC}" srcId="{B8203064-72A6-4CB8-A74C-48892F6E2F94}" destId="{5BF6FF2A-D888-4AEE-95FB-B9795844AC0C}" srcOrd="3" destOrd="0" parTransId="{7FBB64FB-813F-4D3A-9773-F2BA92C11B72}" sibTransId="{FEE54BEB-8045-40A4-9512-6624C708801C}"/>
    <dgm:cxn modelId="{B6F02240-17A2-478C-98AB-41B37EE91454}" type="presOf" srcId="{F5C28928-E7AF-4E57-8E21-AA0ABAF078BD}" destId="{E710B807-DC6F-49F3-B355-433C58E75500}" srcOrd="1" destOrd="0" presId="urn:microsoft.com/office/officeart/2005/8/layout/lProcess2"/>
    <dgm:cxn modelId="{E920EA61-7AAA-4421-A741-115B7E114A46}" type="presOf" srcId="{F5C28928-E7AF-4E57-8E21-AA0ABAF078BD}" destId="{32B10438-6208-457B-8383-647BA4DD6BF1}" srcOrd="0" destOrd="0" presId="urn:microsoft.com/office/officeart/2005/8/layout/lProcess2"/>
    <dgm:cxn modelId="{79744C49-B862-44AE-BE39-FB9752A892AF}" type="presOf" srcId="{5BF6FF2A-D888-4AEE-95FB-B9795844AC0C}" destId="{104C56E2-7858-4681-9708-7B7D8682F4C0}" srcOrd="1" destOrd="0" presId="urn:microsoft.com/office/officeart/2005/8/layout/lProcess2"/>
    <dgm:cxn modelId="{38E6E749-4224-4857-8315-94CF2D2ED965}" type="presOf" srcId="{0EA36B3A-EFB3-4ABB-BB44-6E297119E500}" destId="{C51605E2-0DA9-4E62-A739-C763378DF924}" srcOrd="0" destOrd="0" presId="urn:microsoft.com/office/officeart/2005/8/layout/lProcess2"/>
    <dgm:cxn modelId="{954B9E55-C12F-4386-93A9-BB3D306BA399}" type="presOf" srcId="{B8203064-72A6-4CB8-A74C-48892F6E2F94}" destId="{F0C103A5-C318-4F71-8BBD-97CB55DB85B1}" srcOrd="0" destOrd="0" presId="urn:microsoft.com/office/officeart/2005/8/layout/lProcess2"/>
    <dgm:cxn modelId="{D7D05079-068D-4675-9515-33F83D764845}" srcId="{B8203064-72A6-4CB8-A74C-48892F6E2F94}" destId="{0EA36B3A-EFB3-4ABB-BB44-6E297119E500}" srcOrd="1" destOrd="0" parTransId="{A357EB8D-C1DE-457D-8346-98E273CFBB1E}" sibTransId="{D36C1F1F-4654-4C8D-B245-272BFE3C7EB4}"/>
    <dgm:cxn modelId="{8D7FBE85-D185-4007-A3E6-737CD5F1CCB9}" type="presOf" srcId="{3E133F91-6CBA-40E3-8F5D-DA25F889A453}" destId="{7EF4B74F-0907-4F74-B2B2-32C80370133B}" srcOrd="0" destOrd="0" presId="urn:microsoft.com/office/officeart/2005/8/layout/lProcess2"/>
    <dgm:cxn modelId="{E8302A86-F248-4EC6-B44A-BA51E0C3E81F}" type="presOf" srcId="{5BF6FF2A-D888-4AEE-95FB-B9795844AC0C}" destId="{7780AECC-5BED-468F-BD04-3EDBDDBC9A45}" srcOrd="0" destOrd="0" presId="urn:microsoft.com/office/officeart/2005/8/layout/lProcess2"/>
    <dgm:cxn modelId="{0AD7B798-5333-4805-9747-42D07EB70961}" type="presOf" srcId="{44C52AC5-25EA-4C57-AE85-0DF7AC468E7B}" destId="{89C127E0-71E4-4970-8FF1-35DF328A8488}" srcOrd="0" destOrd="0" presId="urn:microsoft.com/office/officeart/2005/8/layout/lProcess2"/>
    <dgm:cxn modelId="{335A95A0-F3DB-437F-B059-DEA48A62E01B}" type="presOf" srcId="{1F9F397D-79FB-4BF5-A89B-225B69D0D38B}" destId="{4FE58DFF-17AB-4ADE-A9F7-B2C278874F68}" srcOrd="0" destOrd="0" presId="urn:microsoft.com/office/officeart/2005/8/layout/lProcess2"/>
    <dgm:cxn modelId="{0BC65AB7-7FE3-42EB-A5BB-2B2D878ADAE7}" type="presOf" srcId="{1DD2B618-78C0-466A-9F10-1627D02B0F09}" destId="{0569703B-9075-4794-A9E7-77A149202784}" srcOrd="0" destOrd="0" presId="urn:microsoft.com/office/officeart/2005/8/layout/lProcess2"/>
    <dgm:cxn modelId="{4713C4BA-DC39-4E69-83D9-1DD180CB1A33}" srcId="{5BF6FF2A-D888-4AEE-95FB-B9795844AC0C}" destId="{1DD2B618-78C0-466A-9F10-1627D02B0F09}" srcOrd="0" destOrd="0" parTransId="{2904962C-5CDD-407B-A320-41441B10127A}" sibTransId="{6B3B2CA9-7953-4B18-B5E6-B063008D4FBD}"/>
    <dgm:cxn modelId="{4EAAC8C1-5A06-4D8D-B552-991EAC934C7D}" type="presOf" srcId="{0EA36B3A-EFB3-4ABB-BB44-6E297119E500}" destId="{2A7973F0-8A12-4287-835C-C5E919511D87}" srcOrd="1" destOrd="0" presId="urn:microsoft.com/office/officeart/2005/8/layout/lProcess2"/>
    <dgm:cxn modelId="{8ED4EDC5-AB12-4101-A026-75F5DDB757FB}" srcId="{F5C28928-E7AF-4E57-8E21-AA0ABAF078BD}" destId="{44C52AC5-25EA-4C57-AE85-0DF7AC468E7B}" srcOrd="0" destOrd="0" parTransId="{286DB79A-C324-439A-8D12-1605578BF26C}" sibTransId="{48CE8ACE-1E96-4B91-9478-8E54E730AFB4}"/>
    <dgm:cxn modelId="{C4BB3CCF-ADFF-4E6C-8DD8-4AAEFA3390F0}" srcId="{CE78E9AF-6714-494C-80D7-682765FBAFC0}" destId="{3E133F91-6CBA-40E3-8F5D-DA25F889A453}" srcOrd="0" destOrd="0" parTransId="{F11C36FB-895D-4542-B7D0-1BAC2D869C97}" sibTransId="{A37254D4-03A0-477E-905D-C99B2A38683E}"/>
    <dgm:cxn modelId="{27DECFD0-B61E-4CB6-8054-78F31DE3B762}" srcId="{B8203064-72A6-4CB8-A74C-48892F6E2F94}" destId="{F5C28928-E7AF-4E57-8E21-AA0ABAF078BD}" srcOrd="0" destOrd="0" parTransId="{A3C05A86-8FB7-4187-8D96-7AED89A2EDCA}" sibTransId="{F0D03FB8-66EA-427C-8BB2-34CEB2F7ABE0}"/>
    <dgm:cxn modelId="{045204DB-AB7D-4015-80F2-8B777D765EAA}" type="presOf" srcId="{CE78E9AF-6714-494C-80D7-682765FBAFC0}" destId="{E757CDA4-1750-47CA-A7A0-69A385EDFD51}" srcOrd="1" destOrd="0" presId="urn:microsoft.com/office/officeart/2005/8/layout/lProcess2"/>
    <dgm:cxn modelId="{879054DB-6332-410C-B58D-303E16C1796E}" type="presOf" srcId="{CE78E9AF-6714-494C-80D7-682765FBAFC0}" destId="{1D09C967-6E74-4689-82DD-B68920B063DF}" srcOrd="0" destOrd="0" presId="urn:microsoft.com/office/officeart/2005/8/layout/lProcess2"/>
    <dgm:cxn modelId="{6AAEA3FA-B0A1-468F-BABA-BCC37518ECEF}" srcId="{B8203064-72A6-4CB8-A74C-48892F6E2F94}" destId="{CE78E9AF-6714-494C-80D7-682765FBAFC0}" srcOrd="2" destOrd="0" parTransId="{4027F438-F746-482F-A33E-8BDEE6A5271E}" sibTransId="{F268F5F1-1A40-43E7-A325-0FD46150B81C}"/>
    <dgm:cxn modelId="{500E135B-FB9A-4283-9E86-1EF0D1C57C63}" type="presParOf" srcId="{F0C103A5-C318-4F71-8BBD-97CB55DB85B1}" destId="{5CD5328E-C1A2-4D8E-9894-C6039BD6AB22}" srcOrd="0" destOrd="0" presId="urn:microsoft.com/office/officeart/2005/8/layout/lProcess2"/>
    <dgm:cxn modelId="{C8F2920E-E6FD-467B-8F84-B4B8D9329BA3}" type="presParOf" srcId="{5CD5328E-C1A2-4D8E-9894-C6039BD6AB22}" destId="{32B10438-6208-457B-8383-647BA4DD6BF1}" srcOrd="0" destOrd="0" presId="urn:microsoft.com/office/officeart/2005/8/layout/lProcess2"/>
    <dgm:cxn modelId="{9FC9AE60-B4E8-421C-9E51-A874BD3FE49B}" type="presParOf" srcId="{5CD5328E-C1A2-4D8E-9894-C6039BD6AB22}" destId="{E710B807-DC6F-49F3-B355-433C58E75500}" srcOrd="1" destOrd="0" presId="urn:microsoft.com/office/officeart/2005/8/layout/lProcess2"/>
    <dgm:cxn modelId="{053C58C1-3883-4F33-8CC3-7FEA06C4DC0F}" type="presParOf" srcId="{5CD5328E-C1A2-4D8E-9894-C6039BD6AB22}" destId="{9DE439F5-1A98-4E64-83F4-972DED6F10D1}" srcOrd="2" destOrd="0" presId="urn:microsoft.com/office/officeart/2005/8/layout/lProcess2"/>
    <dgm:cxn modelId="{4EC713EC-6EF1-46D0-8D6C-AAF0B36E85F3}" type="presParOf" srcId="{9DE439F5-1A98-4E64-83F4-972DED6F10D1}" destId="{01602182-25A3-4374-A03D-DE9861DD90E1}" srcOrd="0" destOrd="0" presId="urn:microsoft.com/office/officeart/2005/8/layout/lProcess2"/>
    <dgm:cxn modelId="{BE79AB0F-9067-4E4A-B69D-D69B20ABC30D}" type="presParOf" srcId="{01602182-25A3-4374-A03D-DE9861DD90E1}" destId="{89C127E0-71E4-4970-8FF1-35DF328A8488}" srcOrd="0" destOrd="0" presId="urn:microsoft.com/office/officeart/2005/8/layout/lProcess2"/>
    <dgm:cxn modelId="{5BE69DFD-3468-41CB-9A99-274B2BD1BAC3}" type="presParOf" srcId="{F0C103A5-C318-4F71-8BBD-97CB55DB85B1}" destId="{A16E905C-72F8-449E-8D31-95A7E6FBEBE5}" srcOrd="1" destOrd="0" presId="urn:microsoft.com/office/officeart/2005/8/layout/lProcess2"/>
    <dgm:cxn modelId="{0C555EB4-DD6E-4975-8E74-79E18760F5A3}" type="presParOf" srcId="{F0C103A5-C318-4F71-8BBD-97CB55DB85B1}" destId="{831C81E0-D318-4590-B894-41C4E91AAEFE}" srcOrd="2" destOrd="0" presId="urn:microsoft.com/office/officeart/2005/8/layout/lProcess2"/>
    <dgm:cxn modelId="{E763A5F2-F093-4374-A377-5DCA14456949}" type="presParOf" srcId="{831C81E0-D318-4590-B894-41C4E91AAEFE}" destId="{C51605E2-0DA9-4E62-A739-C763378DF924}" srcOrd="0" destOrd="0" presId="urn:microsoft.com/office/officeart/2005/8/layout/lProcess2"/>
    <dgm:cxn modelId="{73806E04-94BB-48BC-B3E2-88930BB3D912}" type="presParOf" srcId="{831C81E0-D318-4590-B894-41C4E91AAEFE}" destId="{2A7973F0-8A12-4287-835C-C5E919511D87}" srcOrd="1" destOrd="0" presId="urn:microsoft.com/office/officeart/2005/8/layout/lProcess2"/>
    <dgm:cxn modelId="{069F29D7-0550-4EB9-9633-3811F0675F38}" type="presParOf" srcId="{831C81E0-D318-4590-B894-41C4E91AAEFE}" destId="{9B364859-F794-4FB3-8828-F8A5EB4A5920}" srcOrd="2" destOrd="0" presId="urn:microsoft.com/office/officeart/2005/8/layout/lProcess2"/>
    <dgm:cxn modelId="{CE0E939C-565D-4E33-BB8E-5E01E9DBA668}" type="presParOf" srcId="{9B364859-F794-4FB3-8828-F8A5EB4A5920}" destId="{4760D476-A84E-4ACE-993D-79122ABE55FC}" srcOrd="0" destOrd="0" presId="urn:microsoft.com/office/officeart/2005/8/layout/lProcess2"/>
    <dgm:cxn modelId="{304E3236-F672-4409-9B7B-D345C22735D2}" type="presParOf" srcId="{4760D476-A84E-4ACE-993D-79122ABE55FC}" destId="{4FE58DFF-17AB-4ADE-A9F7-B2C278874F68}" srcOrd="0" destOrd="0" presId="urn:microsoft.com/office/officeart/2005/8/layout/lProcess2"/>
    <dgm:cxn modelId="{3C5BE3C2-1302-4297-9A8A-6B17F56B2688}" type="presParOf" srcId="{F0C103A5-C318-4F71-8BBD-97CB55DB85B1}" destId="{7E74A668-89D4-42D5-A85C-D23475DA5A5A}" srcOrd="3" destOrd="0" presId="urn:microsoft.com/office/officeart/2005/8/layout/lProcess2"/>
    <dgm:cxn modelId="{6192528C-70EE-4203-BEA7-8B9A0BC5C2F3}" type="presParOf" srcId="{F0C103A5-C318-4F71-8BBD-97CB55DB85B1}" destId="{32F56482-89E6-407F-A214-E34E38F6CFC7}" srcOrd="4" destOrd="0" presId="urn:microsoft.com/office/officeart/2005/8/layout/lProcess2"/>
    <dgm:cxn modelId="{4D2F266D-7E3A-43AD-911A-C931002EEB36}" type="presParOf" srcId="{32F56482-89E6-407F-A214-E34E38F6CFC7}" destId="{1D09C967-6E74-4689-82DD-B68920B063DF}" srcOrd="0" destOrd="0" presId="urn:microsoft.com/office/officeart/2005/8/layout/lProcess2"/>
    <dgm:cxn modelId="{99D083DC-3C0F-445C-920E-DDBEF4208FD1}" type="presParOf" srcId="{32F56482-89E6-407F-A214-E34E38F6CFC7}" destId="{E757CDA4-1750-47CA-A7A0-69A385EDFD51}" srcOrd="1" destOrd="0" presId="urn:microsoft.com/office/officeart/2005/8/layout/lProcess2"/>
    <dgm:cxn modelId="{276EAF2D-0F47-474F-99D2-3684E11CCB76}" type="presParOf" srcId="{32F56482-89E6-407F-A214-E34E38F6CFC7}" destId="{B7C08E78-A30D-4ECB-8552-586B2A7C3946}" srcOrd="2" destOrd="0" presId="urn:microsoft.com/office/officeart/2005/8/layout/lProcess2"/>
    <dgm:cxn modelId="{52C37CEF-3F44-4E20-ABE7-FB57930F47E0}" type="presParOf" srcId="{B7C08E78-A30D-4ECB-8552-586B2A7C3946}" destId="{E5F28708-C978-49D0-BFFA-4593C948783F}" srcOrd="0" destOrd="0" presId="urn:microsoft.com/office/officeart/2005/8/layout/lProcess2"/>
    <dgm:cxn modelId="{67C22B23-13A5-4B5D-88A8-51915D3C05B6}" type="presParOf" srcId="{E5F28708-C978-49D0-BFFA-4593C948783F}" destId="{7EF4B74F-0907-4F74-B2B2-32C80370133B}" srcOrd="0" destOrd="0" presId="urn:microsoft.com/office/officeart/2005/8/layout/lProcess2"/>
    <dgm:cxn modelId="{20D0B4A6-EF84-477F-9805-9E8338E2DF8B}" type="presParOf" srcId="{F0C103A5-C318-4F71-8BBD-97CB55DB85B1}" destId="{76DB329D-5D36-4819-BD7E-1CC058FEB3AB}" srcOrd="5" destOrd="0" presId="urn:microsoft.com/office/officeart/2005/8/layout/lProcess2"/>
    <dgm:cxn modelId="{7514AF7F-E7F3-463E-B630-D3C4D480B27C}" type="presParOf" srcId="{F0C103A5-C318-4F71-8BBD-97CB55DB85B1}" destId="{A6410B32-6D63-46C2-B569-287C84BF7524}" srcOrd="6" destOrd="0" presId="urn:microsoft.com/office/officeart/2005/8/layout/lProcess2"/>
    <dgm:cxn modelId="{1B2157CB-53CF-4142-AD12-5EB1986DCD49}" type="presParOf" srcId="{A6410B32-6D63-46C2-B569-287C84BF7524}" destId="{7780AECC-5BED-468F-BD04-3EDBDDBC9A45}" srcOrd="0" destOrd="0" presId="urn:microsoft.com/office/officeart/2005/8/layout/lProcess2"/>
    <dgm:cxn modelId="{40F98C3B-C3CC-49B0-B269-994232DAF0E6}" type="presParOf" srcId="{A6410B32-6D63-46C2-B569-287C84BF7524}" destId="{104C56E2-7858-4681-9708-7B7D8682F4C0}" srcOrd="1" destOrd="0" presId="urn:microsoft.com/office/officeart/2005/8/layout/lProcess2"/>
    <dgm:cxn modelId="{5E7E34E5-9AFF-467B-A6D9-4D17D6B83443}" type="presParOf" srcId="{A6410B32-6D63-46C2-B569-287C84BF7524}" destId="{A6191893-30AD-4571-B47D-2E62E56784D9}" srcOrd="2" destOrd="0" presId="urn:microsoft.com/office/officeart/2005/8/layout/lProcess2"/>
    <dgm:cxn modelId="{2CB37F3F-4DF3-45C2-8F65-CE4DD84C5D7C}" type="presParOf" srcId="{A6191893-30AD-4571-B47D-2E62E56784D9}" destId="{6F223428-07BB-437E-A392-BA267CD33915}" srcOrd="0" destOrd="0" presId="urn:microsoft.com/office/officeart/2005/8/layout/lProcess2"/>
    <dgm:cxn modelId="{5628E97E-70CE-41E3-8C06-790EC953AB21}" type="presParOf" srcId="{6F223428-07BB-437E-A392-BA267CD33915}" destId="{0569703B-9075-4794-A9E7-77A149202784}"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698ECBCD-2A4B-4F63-A206-AF7150398851}">
      <dgm:prSet phldrT="[Texto]" custT="1"/>
      <dgm:spPr/>
      <dgm:t>
        <a:bodyPr/>
        <a:lstStyle/>
        <a:p>
          <a:r>
            <a:rPr lang="es-ES" sz="1800" dirty="0"/>
            <a:t>ÁMBITO TEMPORAL</a:t>
          </a:r>
        </a:p>
      </dgm:t>
    </dgm:pt>
    <dgm:pt modelId="{270F717D-9478-4115-AD09-94967C54DD27}" type="parTrans" cxnId="{EFE1A461-77DD-4308-80DD-ED484A9308C0}">
      <dgm:prSet/>
      <dgm:spPr/>
      <dgm:t>
        <a:bodyPr/>
        <a:lstStyle/>
        <a:p>
          <a:endParaRPr lang="es-ES" sz="2400"/>
        </a:p>
      </dgm:t>
    </dgm:pt>
    <dgm:pt modelId="{0ED61434-C5F2-49E5-8009-AF02403C6F31}" type="sibTrans" cxnId="{EFE1A461-77DD-4308-80DD-ED484A9308C0}">
      <dgm:prSet/>
      <dgm:spPr/>
      <dgm:t>
        <a:bodyPr/>
        <a:lstStyle/>
        <a:p>
          <a:endParaRPr lang="es-ES" sz="2400"/>
        </a:p>
      </dgm:t>
    </dgm:pt>
    <dgm:pt modelId="{0DA685B4-2A62-4B68-B428-CEF4C758548A}">
      <dgm:prSet phldrT="[Texto]" custT="1"/>
      <dgm:spPr/>
      <dgm:t>
        <a:bodyPr/>
        <a:lstStyle/>
        <a:p>
          <a:r>
            <a:rPr lang="es-ES" sz="2000" dirty="0">
              <a:solidFill>
                <a:schemeClr val="tx2"/>
              </a:solidFill>
              <a:latin typeface="Arial" panose="020B0604020202020204" pitchFamily="34" charset="0"/>
              <a:cs typeface="Arial" panose="020B0604020202020204" pitchFamily="34" charset="0"/>
            </a:rPr>
            <a:t>hasta el 31 de diciembre de 2027</a:t>
          </a:r>
          <a:endParaRPr lang="es-ES" sz="2000" dirty="0"/>
        </a:p>
      </dgm:t>
    </dgm:pt>
    <dgm:pt modelId="{B212E93A-BF7B-4A62-8294-3276A89C1EA4}" type="parTrans" cxnId="{E80A054D-C086-43BB-AD44-D83B77A1E471}">
      <dgm:prSet/>
      <dgm:spPr/>
      <dgm:t>
        <a:bodyPr/>
        <a:lstStyle/>
        <a:p>
          <a:endParaRPr lang="es-ES" sz="2400"/>
        </a:p>
      </dgm:t>
    </dgm:pt>
    <dgm:pt modelId="{7BC3141C-4A41-4E2D-BCF7-6F12FCAA8AD7}" type="sibTrans" cxnId="{E80A054D-C086-43BB-AD44-D83B77A1E471}">
      <dgm:prSet/>
      <dgm:spPr/>
      <dgm:t>
        <a:bodyPr/>
        <a:lstStyle/>
        <a:p>
          <a:endParaRPr lang="es-ES" sz="2400"/>
        </a:p>
      </dgm:t>
    </dgm:pt>
    <dgm:pt modelId="{4D44695A-BB7A-4239-838D-D67880B68D47}">
      <dgm:prSet phldrT="[Texto]" custT="1"/>
      <dgm:spPr/>
      <dgm:t>
        <a:bodyPr/>
        <a:lstStyle/>
        <a:p>
          <a:r>
            <a:rPr lang="es-ES" sz="2800" dirty="0">
              <a:solidFill>
                <a:schemeClr val="tx2"/>
              </a:solidFill>
              <a:latin typeface="Arial" panose="020B0604020202020204" pitchFamily="34" charset="0"/>
              <a:cs typeface="Arial" panose="020B0604020202020204" pitchFamily="34" charset="0"/>
            </a:rPr>
            <a:t>ENTRADA EN VIGOR: </a:t>
          </a:r>
          <a:r>
            <a:rPr lang="es-ES" sz="2800" dirty="0">
              <a:effectLst/>
              <a:latin typeface="Arial" panose="020B0604020202020204" pitchFamily="34" charset="0"/>
              <a:ea typeface="Calibri" panose="020F0502020204030204" pitchFamily="34" charset="0"/>
              <a:cs typeface="Arial" panose="020B0604020202020204" pitchFamily="34" charset="0"/>
            </a:rPr>
            <a:t>al día siguiente de su publicación en el BOE. </a:t>
          </a:r>
          <a:endParaRPr lang="es-ES" sz="2800" strike="sngStrike" dirty="0">
            <a:effectLst/>
            <a:latin typeface="Arial" panose="020B0604020202020204" pitchFamily="34" charset="0"/>
            <a:ea typeface="Calibri" panose="020F0502020204030204" pitchFamily="34" charset="0"/>
            <a:cs typeface="Arial" panose="020B0604020202020204" pitchFamily="34" charset="0"/>
          </a:endParaRPr>
        </a:p>
      </dgm:t>
    </dgm:pt>
    <dgm:pt modelId="{65CD8286-1192-42AF-B0BF-1E3BC9BF04D5}" type="parTrans" cxnId="{D2CB3B7E-B3B0-4B29-9FAA-FE1E5B5409B9}">
      <dgm:prSet/>
      <dgm:spPr/>
      <dgm:t>
        <a:bodyPr/>
        <a:lstStyle/>
        <a:p>
          <a:endParaRPr lang="es-ES"/>
        </a:p>
      </dgm:t>
    </dgm:pt>
    <dgm:pt modelId="{73A5794C-0B28-43CC-8B20-97EF262EE153}" type="sibTrans" cxnId="{D2CB3B7E-B3B0-4B29-9FAA-FE1E5B5409B9}">
      <dgm:prSet/>
      <dgm:spPr/>
      <dgm:t>
        <a:bodyPr/>
        <a:lstStyle/>
        <a:p>
          <a:endParaRPr lang="es-ES"/>
        </a:p>
      </dgm:t>
    </dgm:pt>
    <dgm:pt modelId="{A90CAE8C-B944-4D8B-B91D-D2EDD6926091}">
      <dgm:prSet phldrT="[Texto]" custT="1"/>
      <dgm:spPr/>
      <dgm:t>
        <a:bodyPr/>
        <a:lstStyle/>
        <a:p>
          <a:r>
            <a:rPr lang="es-ES" sz="1800" dirty="0">
              <a:effectLst/>
              <a:latin typeface="Arial" panose="020B0604020202020204" pitchFamily="34" charset="0"/>
              <a:ea typeface="Calibri" panose="020F0502020204030204" pitchFamily="34" charset="0"/>
              <a:cs typeface="Arial" panose="020B0604020202020204" pitchFamily="34" charset="0"/>
            </a:rPr>
            <a:t>TABLAS SALARIALES: Las tablas salariales correspondientes a 2025 devengarán el 1 de enero de 2025. Un mes para actualizar</a:t>
          </a:r>
          <a:r>
            <a:rPr lang="es-ES" sz="3600" dirty="0">
              <a:effectLst/>
              <a:latin typeface="Arial" panose="020B0604020202020204" pitchFamily="34" charset="0"/>
              <a:ea typeface="Calibri" panose="020F0502020204030204" pitchFamily="34" charset="0"/>
              <a:cs typeface="Arial" panose="020B0604020202020204" pitchFamily="34" charset="0"/>
            </a:rPr>
            <a:t>.</a:t>
          </a:r>
        </a:p>
      </dgm:t>
    </dgm:pt>
    <dgm:pt modelId="{2703027F-A45A-45E3-8B5D-751829B3EAD4}" type="parTrans" cxnId="{1FE062EE-CA3A-4097-9A11-B42B49978FFB}">
      <dgm:prSet/>
      <dgm:spPr/>
      <dgm:t>
        <a:bodyPr/>
        <a:lstStyle/>
        <a:p>
          <a:endParaRPr lang="es-ES"/>
        </a:p>
      </dgm:t>
    </dgm:pt>
    <dgm:pt modelId="{5BD5E958-5AC7-4828-BB48-9A111A7FEBB0}" type="sibTrans" cxnId="{1FE062EE-CA3A-4097-9A11-B42B49978FFB}">
      <dgm:prSet/>
      <dgm:spPr/>
      <dgm:t>
        <a:bodyPr/>
        <a:lstStyle/>
        <a:p>
          <a:endParaRPr lang="es-ES"/>
        </a:p>
      </dgm:t>
    </dgm:pt>
    <dgm:pt modelId="{95A16619-2F28-4B03-8837-40AA26B8F30E}" type="pres">
      <dgm:prSet presAssocID="{C2CD18AE-F495-4786-82CC-9EE2A2B1F50B}" presName="theList" presStyleCnt="0">
        <dgm:presLayoutVars>
          <dgm:dir/>
          <dgm:animLvl val="lvl"/>
          <dgm:resizeHandles val="exact"/>
        </dgm:presLayoutVars>
      </dgm:prSet>
      <dgm:spPr/>
    </dgm:pt>
    <dgm:pt modelId="{35AA1D39-6E85-4748-B226-17EE916F93F1}" type="pres">
      <dgm:prSet presAssocID="{698ECBCD-2A4B-4F63-A206-AF7150398851}" presName="compNode" presStyleCnt="0"/>
      <dgm:spPr/>
    </dgm:pt>
    <dgm:pt modelId="{CB031A63-3201-41C8-865B-7F2B07B6852D}" type="pres">
      <dgm:prSet presAssocID="{698ECBCD-2A4B-4F63-A206-AF7150398851}" presName="aNode" presStyleLbl="bgShp" presStyleIdx="0" presStyleCnt="1"/>
      <dgm:spPr/>
    </dgm:pt>
    <dgm:pt modelId="{40C05AF1-492F-4DFF-9ADF-0FFE6D2548A6}" type="pres">
      <dgm:prSet presAssocID="{698ECBCD-2A4B-4F63-A206-AF7150398851}" presName="textNode" presStyleLbl="bgShp" presStyleIdx="0" presStyleCnt="1"/>
      <dgm:spPr/>
    </dgm:pt>
    <dgm:pt modelId="{D7BECC76-90E0-4F42-827F-49C9FFDE603D}" type="pres">
      <dgm:prSet presAssocID="{698ECBCD-2A4B-4F63-A206-AF7150398851}" presName="compChildNode" presStyleCnt="0"/>
      <dgm:spPr/>
    </dgm:pt>
    <dgm:pt modelId="{DB854A9D-BB58-4DF3-AC36-D85538625C5A}" type="pres">
      <dgm:prSet presAssocID="{698ECBCD-2A4B-4F63-A206-AF7150398851}" presName="theInnerList" presStyleCnt="0"/>
      <dgm:spPr/>
    </dgm:pt>
    <dgm:pt modelId="{19F576D3-BF98-4944-9E35-C9F0AE4F1792}" type="pres">
      <dgm:prSet presAssocID="{0DA685B4-2A62-4B68-B428-CEF4C758548A}" presName="childNode" presStyleLbl="node1" presStyleIdx="0" presStyleCnt="3">
        <dgm:presLayoutVars>
          <dgm:bulletEnabled val="1"/>
        </dgm:presLayoutVars>
      </dgm:prSet>
      <dgm:spPr/>
    </dgm:pt>
    <dgm:pt modelId="{D4AFF964-992C-4B83-ACC8-409BE95F0551}" type="pres">
      <dgm:prSet presAssocID="{0DA685B4-2A62-4B68-B428-CEF4C758548A}" presName="aSpace2" presStyleCnt="0"/>
      <dgm:spPr/>
    </dgm:pt>
    <dgm:pt modelId="{DE99F39B-FE11-4C6E-B417-139F2E3B9384}" type="pres">
      <dgm:prSet presAssocID="{4D44695A-BB7A-4239-838D-D67880B68D47}" presName="childNode" presStyleLbl="node1" presStyleIdx="1" presStyleCnt="3">
        <dgm:presLayoutVars>
          <dgm:bulletEnabled val="1"/>
        </dgm:presLayoutVars>
      </dgm:prSet>
      <dgm:spPr/>
    </dgm:pt>
    <dgm:pt modelId="{8130BA64-CAE1-45AB-81A2-8691D9B95230}" type="pres">
      <dgm:prSet presAssocID="{4D44695A-BB7A-4239-838D-D67880B68D47}" presName="aSpace2" presStyleCnt="0"/>
      <dgm:spPr/>
    </dgm:pt>
    <dgm:pt modelId="{7E2B006E-BB1B-4814-8783-F7AD30A00544}" type="pres">
      <dgm:prSet presAssocID="{A90CAE8C-B944-4D8B-B91D-D2EDD6926091}" presName="childNode" presStyleLbl="node1" presStyleIdx="2" presStyleCnt="3">
        <dgm:presLayoutVars>
          <dgm:bulletEnabled val="1"/>
        </dgm:presLayoutVars>
      </dgm:prSet>
      <dgm:spPr/>
    </dgm:pt>
  </dgm:ptLst>
  <dgm:cxnLst>
    <dgm:cxn modelId="{8F62E514-5C92-4C2F-ADB9-46765420492D}" type="presOf" srcId="{4D44695A-BB7A-4239-838D-D67880B68D47}" destId="{DE99F39B-FE11-4C6E-B417-139F2E3B9384}" srcOrd="0" destOrd="0" presId="urn:microsoft.com/office/officeart/2005/8/layout/lProcess2"/>
    <dgm:cxn modelId="{EFE1A461-77DD-4308-80DD-ED484A9308C0}" srcId="{C2CD18AE-F495-4786-82CC-9EE2A2B1F50B}" destId="{698ECBCD-2A4B-4F63-A206-AF7150398851}" srcOrd="0" destOrd="0" parTransId="{270F717D-9478-4115-AD09-94967C54DD27}" sibTransId="{0ED61434-C5F2-49E5-8009-AF02403C6F31}"/>
    <dgm:cxn modelId="{99CD9146-7BDB-41F3-BB3C-28D691A34442}" type="presOf" srcId="{A90CAE8C-B944-4D8B-B91D-D2EDD6926091}" destId="{7E2B006E-BB1B-4814-8783-F7AD30A00544}" srcOrd="0" destOrd="0" presId="urn:microsoft.com/office/officeart/2005/8/layout/lProcess2"/>
    <dgm:cxn modelId="{E80A054D-C086-43BB-AD44-D83B77A1E471}" srcId="{698ECBCD-2A4B-4F63-A206-AF7150398851}" destId="{0DA685B4-2A62-4B68-B428-CEF4C758548A}" srcOrd="0" destOrd="0" parTransId="{B212E93A-BF7B-4A62-8294-3276A89C1EA4}" sibTransId="{7BC3141C-4A41-4E2D-BCF7-6F12FCAA8AD7}"/>
    <dgm:cxn modelId="{D2CB3B7E-B3B0-4B29-9FAA-FE1E5B5409B9}" srcId="{698ECBCD-2A4B-4F63-A206-AF7150398851}" destId="{4D44695A-BB7A-4239-838D-D67880B68D47}" srcOrd="1" destOrd="0" parTransId="{65CD8286-1192-42AF-B0BF-1E3BC9BF04D5}" sibTransId="{73A5794C-0B28-43CC-8B20-97EF262EE153}"/>
    <dgm:cxn modelId="{9C3A6E7F-9911-4E77-829F-B79D43F943FD}" type="presOf" srcId="{0DA685B4-2A62-4B68-B428-CEF4C758548A}" destId="{19F576D3-BF98-4944-9E35-C9F0AE4F1792}" srcOrd="0" destOrd="0" presId="urn:microsoft.com/office/officeart/2005/8/layout/lProcess2"/>
    <dgm:cxn modelId="{193DE491-DCC9-46D4-8CBA-71ADC46F10A3}" type="presOf" srcId="{698ECBCD-2A4B-4F63-A206-AF7150398851}" destId="{CB031A63-3201-41C8-865B-7F2B07B6852D}" srcOrd="0" destOrd="0" presId="urn:microsoft.com/office/officeart/2005/8/layout/lProcess2"/>
    <dgm:cxn modelId="{2F4B77BD-F78C-4D18-B23E-3E8C881AD3CB}" type="presOf" srcId="{698ECBCD-2A4B-4F63-A206-AF7150398851}" destId="{40C05AF1-492F-4DFF-9ADF-0FFE6D2548A6}" srcOrd="1" destOrd="0" presId="urn:microsoft.com/office/officeart/2005/8/layout/lProcess2"/>
    <dgm:cxn modelId="{1FE062EE-CA3A-4097-9A11-B42B49978FFB}" srcId="{698ECBCD-2A4B-4F63-A206-AF7150398851}" destId="{A90CAE8C-B944-4D8B-B91D-D2EDD6926091}" srcOrd="2" destOrd="0" parTransId="{2703027F-A45A-45E3-8B5D-751829B3EAD4}" sibTransId="{5BD5E958-5AC7-4828-BB48-9A111A7FEBB0}"/>
    <dgm:cxn modelId="{5B55F6F2-132E-40E3-AC66-DC248D6A0F56}" type="presOf" srcId="{C2CD18AE-F495-4786-82CC-9EE2A2B1F50B}" destId="{95A16619-2F28-4B03-8837-40AA26B8F30E}" srcOrd="0" destOrd="0" presId="urn:microsoft.com/office/officeart/2005/8/layout/lProcess2"/>
    <dgm:cxn modelId="{5C44806F-77EF-486D-A64D-9379C4EDF8AE}" type="presParOf" srcId="{95A16619-2F28-4B03-8837-40AA26B8F30E}" destId="{35AA1D39-6E85-4748-B226-17EE916F93F1}" srcOrd="0" destOrd="0" presId="urn:microsoft.com/office/officeart/2005/8/layout/lProcess2"/>
    <dgm:cxn modelId="{75C553B9-5F9E-43F5-97DB-79A7A8699E8D}" type="presParOf" srcId="{35AA1D39-6E85-4748-B226-17EE916F93F1}" destId="{CB031A63-3201-41C8-865B-7F2B07B6852D}" srcOrd="0" destOrd="0" presId="urn:microsoft.com/office/officeart/2005/8/layout/lProcess2"/>
    <dgm:cxn modelId="{67F3EA33-E88C-4643-9558-A1ABA91FEDCD}" type="presParOf" srcId="{35AA1D39-6E85-4748-B226-17EE916F93F1}" destId="{40C05AF1-492F-4DFF-9ADF-0FFE6D2548A6}" srcOrd="1" destOrd="0" presId="urn:microsoft.com/office/officeart/2005/8/layout/lProcess2"/>
    <dgm:cxn modelId="{14B3F724-BFE4-4362-B3E6-5E43948B5E3E}" type="presParOf" srcId="{35AA1D39-6E85-4748-B226-17EE916F93F1}" destId="{D7BECC76-90E0-4F42-827F-49C9FFDE603D}" srcOrd="2" destOrd="0" presId="urn:microsoft.com/office/officeart/2005/8/layout/lProcess2"/>
    <dgm:cxn modelId="{F9AC80AF-4CE6-4C48-85E3-E63FA20C77F3}" type="presParOf" srcId="{D7BECC76-90E0-4F42-827F-49C9FFDE603D}" destId="{DB854A9D-BB58-4DF3-AC36-D85538625C5A}" srcOrd="0" destOrd="0" presId="urn:microsoft.com/office/officeart/2005/8/layout/lProcess2"/>
    <dgm:cxn modelId="{6C63F00C-AEE1-4992-A8B0-D05FCC840F95}" type="presParOf" srcId="{DB854A9D-BB58-4DF3-AC36-D85538625C5A}" destId="{19F576D3-BF98-4944-9E35-C9F0AE4F1792}" srcOrd="0" destOrd="0" presId="urn:microsoft.com/office/officeart/2005/8/layout/lProcess2"/>
    <dgm:cxn modelId="{695CFCEC-C39A-4F2D-8860-5D6837D82FD2}" type="presParOf" srcId="{DB854A9D-BB58-4DF3-AC36-D85538625C5A}" destId="{D4AFF964-992C-4B83-ACC8-409BE95F0551}" srcOrd="1" destOrd="0" presId="urn:microsoft.com/office/officeart/2005/8/layout/lProcess2"/>
    <dgm:cxn modelId="{4D5362EB-6989-4277-8E35-8F4D734664FA}" type="presParOf" srcId="{DB854A9D-BB58-4DF3-AC36-D85538625C5A}" destId="{DE99F39B-FE11-4C6E-B417-139F2E3B9384}" srcOrd="2" destOrd="0" presId="urn:microsoft.com/office/officeart/2005/8/layout/lProcess2"/>
    <dgm:cxn modelId="{2BDD7ADB-CBA5-4199-B4B2-AD8B2E7E87D2}" type="presParOf" srcId="{DB854A9D-BB58-4DF3-AC36-D85538625C5A}" destId="{8130BA64-CAE1-45AB-81A2-8691D9B95230}" srcOrd="3" destOrd="0" presId="urn:microsoft.com/office/officeart/2005/8/layout/lProcess2"/>
    <dgm:cxn modelId="{396C444C-2F79-4B49-8458-8DCE7B3B6898}" type="presParOf" srcId="{DB854A9D-BB58-4DF3-AC36-D85538625C5A}" destId="{7E2B006E-BB1B-4814-8783-F7AD30A00544}"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698ECBCD-2A4B-4F63-A206-AF7150398851}">
      <dgm:prSet phldrT="[Texto]" custT="1"/>
      <dgm:spPr/>
      <dgm:t>
        <a:bodyPr/>
        <a:lstStyle/>
        <a:p>
          <a:r>
            <a:rPr lang="es-ES" sz="1800" dirty="0"/>
            <a:t>ÁMBITO FUNCIONAL</a:t>
          </a:r>
        </a:p>
      </dgm:t>
    </dgm:pt>
    <dgm:pt modelId="{270F717D-9478-4115-AD09-94967C54DD27}" type="parTrans" cxnId="{EFE1A461-77DD-4308-80DD-ED484A9308C0}">
      <dgm:prSet/>
      <dgm:spPr/>
      <dgm:t>
        <a:bodyPr/>
        <a:lstStyle/>
        <a:p>
          <a:endParaRPr lang="es-ES" sz="2400"/>
        </a:p>
      </dgm:t>
    </dgm:pt>
    <dgm:pt modelId="{0ED61434-C5F2-49E5-8009-AF02403C6F31}" type="sibTrans" cxnId="{EFE1A461-77DD-4308-80DD-ED484A9308C0}">
      <dgm:prSet/>
      <dgm:spPr/>
      <dgm:t>
        <a:bodyPr/>
        <a:lstStyle/>
        <a:p>
          <a:endParaRPr lang="es-ES" sz="2400"/>
        </a:p>
      </dgm:t>
    </dgm:pt>
    <dgm:pt modelId="{0DA685B4-2A62-4B68-B428-CEF4C758548A}">
      <dgm:prSet phldrT="[Texto]" custT="1"/>
      <dgm:spPr/>
      <dgm:t>
        <a:bodyPr/>
        <a:lstStyle/>
        <a:p>
          <a:r>
            <a:rPr lang="es-ES" sz="2000" dirty="0">
              <a:solidFill>
                <a:schemeClr val="tx2"/>
              </a:solidFill>
              <a:latin typeface="Arial" panose="020B0604020202020204" pitchFamily="34" charset="0"/>
              <a:cs typeface="Arial" panose="020B0604020202020204" pitchFamily="34" charset="0"/>
            </a:rPr>
            <a:t>Se han incluido específicamente </a:t>
          </a:r>
          <a:r>
            <a:rPr lang="es-ES" sz="2000" b="1" dirty="0">
              <a:solidFill>
                <a:schemeClr val="tx2"/>
              </a:solidFill>
              <a:latin typeface="Arial" panose="020B0604020202020204" pitchFamily="34" charset="0"/>
              <a:cs typeface="Arial" panose="020B0604020202020204" pitchFamily="34" charset="0"/>
            </a:rPr>
            <a:t>en el apartado de centros o empresas de atención especializada </a:t>
          </a:r>
          <a:r>
            <a:rPr lang="es-ES" sz="2000" dirty="0">
              <a:solidFill>
                <a:schemeClr val="tx2"/>
              </a:solidFill>
              <a:latin typeface="Arial" panose="020B0604020202020204" pitchFamily="34" charset="0"/>
              <a:cs typeface="Arial" panose="020B0604020202020204" pitchFamily="34" charset="0"/>
            </a:rPr>
            <a:t>a Centros y servicios de mediación comunicativa y a Entidades de apoyo a la toma de decisiones reguladas por la Ley 8/2021, de 2 de junio, por la que se reforma la legislación civil y procesal para el apoyo a las personas con discapacidad en el ejercicio de su capacidad jurídica. hasta el 31 de diciembre de 2027</a:t>
          </a:r>
          <a:endParaRPr lang="es-ES" sz="2000" dirty="0"/>
        </a:p>
      </dgm:t>
    </dgm:pt>
    <dgm:pt modelId="{B212E93A-BF7B-4A62-8294-3276A89C1EA4}" type="parTrans" cxnId="{E80A054D-C086-43BB-AD44-D83B77A1E471}">
      <dgm:prSet/>
      <dgm:spPr/>
      <dgm:t>
        <a:bodyPr/>
        <a:lstStyle/>
        <a:p>
          <a:endParaRPr lang="es-ES" sz="2400"/>
        </a:p>
      </dgm:t>
    </dgm:pt>
    <dgm:pt modelId="{7BC3141C-4A41-4E2D-BCF7-6F12FCAA8AD7}" type="sibTrans" cxnId="{E80A054D-C086-43BB-AD44-D83B77A1E471}">
      <dgm:prSet/>
      <dgm:spPr/>
      <dgm:t>
        <a:bodyPr/>
        <a:lstStyle/>
        <a:p>
          <a:endParaRPr lang="es-ES" sz="2400"/>
        </a:p>
      </dgm:t>
    </dgm:pt>
    <dgm:pt modelId="{95A16619-2F28-4B03-8837-40AA26B8F30E}" type="pres">
      <dgm:prSet presAssocID="{C2CD18AE-F495-4786-82CC-9EE2A2B1F50B}" presName="theList" presStyleCnt="0">
        <dgm:presLayoutVars>
          <dgm:dir/>
          <dgm:animLvl val="lvl"/>
          <dgm:resizeHandles val="exact"/>
        </dgm:presLayoutVars>
      </dgm:prSet>
      <dgm:spPr/>
    </dgm:pt>
    <dgm:pt modelId="{35AA1D39-6E85-4748-B226-17EE916F93F1}" type="pres">
      <dgm:prSet presAssocID="{698ECBCD-2A4B-4F63-A206-AF7150398851}" presName="compNode" presStyleCnt="0"/>
      <dgm:spPr/>
    </dgm:pt>
    <dgm:pt modelId="{CB031A63-3201-41C8-865B-7F2B07B6852D}" type="pres">
      <dgm:prSet presAssocID="{698ECBCD-2A4B-4F63-A206-AF7150398851}" presName="aNode" presStyleLbl="bgShp" presStyleIdx="0" presStyleCnt="1"/>
      <dgm:spPr/>
    </dgm:pt>
    <dgm:pt modelId="{40C05AF1-492F-4DFF-9ADF-0FFE6D2548A6}" type="pres">
      <dgm:prSet presAssocID="{698ECBCD-2A4B-4F63-A206-AF7150398851}" presName="textNode" presStyleLbl="bgShp" presStyleIdx="0" presStyleCnt="1"/>
      <dgm:spPr/>
    </dgm:pt>
    <dgm:pt modelId="{D7BECC76-90E0-4F42-827F-49C9FFDE603D}" type="pres">
      <dgm:prSet presAssocID="{698ECBCD-2A4B-4F63-A206-AF7150398851}" presName="compChildNode" presStyleCnt="0"/>
      <dgm:spPr/>
    </dgm:pt>
    <dgm:pt modelId="{DB854A9D-BB58-4DF3-AC36-D85538625C5A}" type="pres">
      <dgm:prSet presAssocID="{698ECBCD-2A4B-4F63-A206-AF7150398851}" presName="theInnerList" presStyleCnt="0"/>
      <dgm:spPr/>
    </dgm:pt>
    <dgm:pt modelId="{19F576D3-BF98-4944-9E35-C9F0AE4F1792}" type="pres">
      <dgm:prSet presAssocID="{0DA685B4-2A62-4B68-B428-CEF4C758548A}" presName="childNode" presStyleLbl="node1" presStyleIdx="0" presStyleCnt="1">
        <dgm:presLayoutVars>
          <dgm:bulletEnabled val="1"/>
        </dgm:presLayoutVars>
      </dgm:prSet>
      <dgm:spPr/>
    </dgm:pt>
  </dgm:ptLst>
  <dgm:cxnLst>
    <dgm:cxn modelId="{EFE1A461-77DD-4308-80DD-ED484A9308C0}" srcId="{C2CD18AE-F495-4786-82CC-9EE2A2B1F50B}" destId="{698ECBCD-2A4B-4F63-A206-AF7150398851}" srcOrd="0" destOrd="0" parTransId="{270F717D-9478-4115-AD09-94967C54DD27}" sibTransId="{0ED61434-C5F2-49E5-8009-AF02403C6F31}"/>
    <dgm:cxn modelId="{E80A054D-C086-43BB-AD44-D83B77A1E471}" srcId="{698ECBCD-2A4B-4F63-A206-AF7150398851}" destId="{0DA685B4-2A62-4B68-B428-CEF4C758548A}" srcOrd="0" destOrd="0" parTransId="{B212E93A-BF7B-4A62-8294-3276A89C1EA4}" sibTransId="{7BC3141C-4A41-4E2D-BCF7-6F12FCAA8AD7}"/>
    <dgm:cxn modelId="{9C3A6E7F-9911-4E77-829F-B79D43F943FD}" type="presOf" srcId="{0DA685B4-2A62-4B68-B428-CEF4C758548A}" destId="{19F576D3-BF98-4944-9E35-C9F0AE4F1792}" srcOrd="0" destOrd="0" presId="urn:microsoft.com/office/officeart/2005/8/layout/lProcess2"/>
    <dgm:cxn modelId="{193DE491-DCC9-46D4-8CBA-71ADC46F10A3}" type="presOf" srcId="{698ECBCD-2A4B-4F63-A206-AF7150398851}" destId="{CB031A63-3201-41C8-865B-7F2B07B6852D}" srcOrd="0" destOrd="0" presId="urn:microsoft.com/office/officeart/2005/8/layout/lProcess2"/>
    <dgm:cxn modelId="{2F4B77BD-F78C-4D18-B23E-3E8C881AD3CB}" type="presOf" srcId="{698ECBCD-2A4B-4F63-A206-AF7150398851}" destId="{40C05AF1-492F-4DFF-9ADF-0FFE6D2548A6}" srcOrd="1" destOrd="0" presId="urn:microsoft.com/office/officeart/2005/8/layout/lProcess2"/>
    <dgm:cxn modelId="{5B55F6F2-132E-40E3-AC66-DC248D6A0F56}" type="presOf" srcId="{C2CD18AE-F495-4786-82CC-9EE2A2B1F50B}" destId="{95A16619-2F28-4B03-8837-40AA26B8F30E}" srcOrd="0" destOrd="0" presId="urn:microsoft.com/office/officeart/2005/8/layout/lProcess2"/>
    <dgm:cxn modelId="{5C44806F-77EF-486D-A64D-9379C4EDF8AE}" type="presParOf" srcId="{95A16619-2F28-4B03-8837-40AA26B8F30E}" destId="{35AA1D39-6E85-4748-B226-17EE916F93F1}" srcOrd="0" destOrd="0" presId="urn:microsoft.com/office/officeart/2005/8/layout/lProcess2"/>
    <dgm:cxn modelId="{75C553B9-5F9E-43F5-97DB-79A7A8699E8D}" type="presParOf" srcId="{35AA1D39-6E85-4748-B226-17EE916F93F1}" destId="{CB031A63-3201-41C8-865B-7F2B07B6852D}" srcOrd="0" destOrd="0" presId="urn:microsoft.com/office/officeart/2005/8/layout/lProcess2"/>
    <dgm:cxn modelId="{67F3EA33-E88C-4643-9558-A1ABA91FEDCD}" type="presParOf" srcId="{35AA1D39-6E85-4748-B226-17EE916F93F1}" destId="{40C05AF1-492F-4DFF-9ADF-0FFE6D2548A6}" srcOrd="1" destOrd="0" presId="urn:microsoft.com/office/officeart/2005/8/layout/lProcess2"/>
    <dgm:cxn modelId="{14B3F724-BFE4-4362-B3E6-5E43948B5E3E}" type="presParOf" srcId="{35AA1D39-6E85-4748-B226-17EE916F93F1}" destId="{D7BECC76-90E0-4F42-827F-49C9FFDE603D}" srcOrd="2" destOrd="0" presId="urn:microsoft.com/office/officeart/2005/8/layout/lProcess2"/>
    <dgm:cxn modelId="{F9AC80AF-4CE6-4C48-85E3-E63FA20C77F3}" type="presParOf" srcId="{D7BECC76-90E0-4F42-827F-49C9FFDE603D}" destId="{DB854A9D-BB58-4DF3-AC36-D85538625C5A}" srcOrd="0" destOrd="0" presId="urn:microsoft.com/office/officeart/2005/8/layout/lProcess2"/>
    <dgm:cxn modelId="{6C63F00C-AEE1-4992-A8B0-D05FCC840F95}" type="presParOf" srcId="{DB854A9D-BB58-4DF3-AC36-D85538625C5A}" destId="{19F576D3-BF98-4944-9E35-C9F0AE4F179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CD18AE-F495-4786-82CC-9EE2A2B1F50B}"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s-ES"/>
        </a:p>
      </dgm:t>
    </dgm:pt>
    <dgm:pt modelId="{9DEE0DEC-9DDC-420D-99C7-1B83CE3D0205}">
      <dgm:prSet phldrT="[Texto]" custT="1"/>
      <dgm:spPr/>
      <dgm:t>
        <a:bodyPr/>
        <a:lstStyle/>
        <a:p>
          <a:pPr>
            <a:buNone/>
          </a:pPr>
          <a:r>
            <a:rPr lang="es-ES" sz="1800" b="1" dirty="0">
              <a:solidFill>
                <a:schemeClr val="tx2"/>
              </a:solidFill>
              <a:latin typeface="Arial" panose="020B0604020202020204" pitchFamily="34" charset="0"/>
              <a:cs typeface="Arial" panose="020B0604020202020204" pitchFamily="34" charset="0"/>
            </a:rPr>
            <a:t>POSIBILIDAD DE ACUERDOS EN CCAA Y CONVENIOS AUTONOMICOS</a:t>
          </a:r>
          <a:endParaRPr lang="es-ES" sz="1800" dirty="0"/>
        </a:p>
      </dgm:t>
    </dgm:pt>
    <dgm:pt modelId="{57DEBF94-0D01-43DA-B356-3C02CAC8C1A8}" type="parTrans" cxnId="{47308B61-0EF9-41EF-8F76-DF7394BC9EC4}">
      <dgm:prSet/>
      <dgm:spPr/>
      <dgm:t>
        <a:bodyPr/>
        <a:lstStyle/>
        <a:p>
          <a:endParaRPr lang="es-ES"/>
        </a:p>
      </dgm:t>
    </dgm:pt>
    <dgm:pt modelId="{7BE6DCAC-E403-4AFA-BB78-7721DC128CD4}" type="sibTrans" cxnId="{47308B61-0EF9-41EF-8F76-DF7394BC9EC4}">
      <dgm:prSet/>
      <dgm:spPr/>
      <dgm:t>
        <a:bodyPr/>
        <a:lstStyle/>
        <a:p>
          <a:endParaRPr lang="es-ES"/>
        </a:p>
      </dgm:t>
    </dgm:pt>
    <dgm:pt modelId="{07707650-EDFB-4335-93A1-595C14AE2690}">
      <dgm:prSet custT="1"/>
      <dgm:spPr/>
      <dgm:t>
        <a:bodyPr/>
        <a:lstStyle/>
        <a:p>
          <a:r>
            <a:rPr lang="es-ES" sz="1800" dirty="0">
              <a:effectLst/>
              <a:latin typeface="Arial" panose="020B0604020202020204" pitchFamily="34" charset="0"/>
              <a:ea typeface="Calibri" panose="020F0502020204030204" pitchFamily="34" charset="0"/>
              <a:cs typeface="Arial" panose="020B0604020202020204" pitchFamily="34" charset="0"/>
            </a:rPr>
            <a:t>De conformidad con el ET, el artículo 4 establece la estructura de la negociación colectiva en el sector. </a:t>
          </a:r>
        </a:p>
      </dgm:t>
    </dgm:pt>
    <dgm:pt modelId="{11E6DFDB-1CB0-4345-9789-69F37408B857}" type="parTrans" cxnId="{1B0FD3A3-F03C-4010-9FFE-05F7B326D2D4}">
      <dgm:prSet/>
      <dgm:spPr/>
      <dgm:t>
        <a:bodyPr/>
        <a:lstStyle/>
        <a:p>
          <a:endParaRPr lang="es-ES"/>
        </a:p>
      </dgm:t>
    </dgm:pt>
    <dgm:pt modelId="{EE3822A4-941B-4FEE-982E-0C51EE377CB6}" type="sibTrans" cxnId="{1B0FD3A3-F03C-4010-9FFE-05F7B326D2D4}">
      <dgm:prSet/>
      <dgm:spPr/>
      <dgm:t>
        <a:bodyPr/>
        <a:lstStyle/>
        <a:p>
          <a:endParaRPr lang="es-ES"/>
        </a:p>
      </dgm:t>
    </dgm:pt>
    <dgm:pt modelId="{590BF8B9-4442-4547-A3DC-4363A8DCEE28}">
      <dgm:prSet/>
      <dgm:spPr/>
      <dgm:t>
        <a:bodyPr/>
        <a:lstStyle/>
        <a:p>
          <a:r>
            <a:rPr lang="es-ES" b="1" dirty="0">
              <a:solidFill>
                <a:schemeClr val="tx2"/>
              </a:solidFill>
              <a:latin typeface="Arial" panose="020B0604020202020204" pitchFamily="34" charset="0"/>
              <a:cs typeface="Arial" panose="020B0604020202020204" pitchFamily="34" charset="0"/>
            </a:rPr>
            <a:t>CONTRATACIÓN</a:t>
          </a:r>
        </a:p>
      </dgm:t>
    </dgm:pt>
    <dgm:pt modelId="{A637F7A6-69C2-4631-8264-106792071AA2}" type="parTrans" cxnId="{5E4647DA-C3DA-447F-A933-93B35C5AE7F7}">
      <dgm:prSet/>
      <dgm:spPr/>
      <dgm:t>
        <a:bodyPr/>
        <a:lstStyle/>
        <a:p>
          <a:endParaRPr lang="es-ES"/>
        </a:p>
      </dgm:t>
    </dgm:pt>
    <dgm:pt modelId="{41E404B5-CD81-4FAE-B657-48A0B48E0665}" type="sibTrans" cxnId="{5E4647DA-C3DA-447F-A933-93B35C5AE7F7}">
      <dgm:prSet/>
      <dgm:spPr/>
      <dgm:t>
        <a:bodyPr/>
        <a:lstStyle/>
        <a:p>
          <a:endParaRPr lang="es-ES"/>
        </a:p>
      </dgm:t>
    </dgm:pt>
    <dgm:pt modelId="{304A828B-76E5-4BAB-B33C-A26BF91EFD61}">
      <dgm:prSet custT="1"/>
      <dgm:spPr/>
      <dgm:t>
        <a:bodyPr/>
        <a:lstStyle/>
        <a:p>
          <a:r>
            <a:rPr lang="es-ES" sz="1800" dirty="0">
              <a:solidFill>
                <a:schemeClr val="tx2"/>
              </a:solidFill>
              <a:latin typeface="Arial" panose="020B0604020202020204" pitchFamily="34" charset="0"/>
              <a:cs typeface="Arial" panose="020B0604020202020204" pitchFamily="34" charset="0"/>
            </a:rPr>
            <a:t>Se ha actualizado este apartado para adaptarlo a la reforma laboral. </a:t>
          </a:r>
        </a:p>
      </dgm:t>
    </dgm:pt>
    <dgm:pt modelId="{D523B923-0330-44A6-8095-F1DD33194BDD}" type="parTrans" cxnId="{5B7B549B-DDA0-41E8-AFC8-A71676D6B853}">
      <dgm:prSet/>
      <dgm:spPr/>
      <dgm:t>
        <a:bodyPr/>
        <a:lstStyle/>
        <a:p>
          <a:endParaRPr lang="es-ES"/>
        </a:p>
      </dgm:t>
    </dgm:pt>
    <dgm:pt modelId="{2FB0325B-7D33-4D27-9F2B-D9465B78C79D}" type="sibTrans" cxnId="{5B7B549B-DDA0-41E8-AFC8-A71676D6B853}">
      <dgm:prSet/>
      <dgm:spPr/>
      <dgm:t>
        <a:bodyPr/>
        <a:lstStyle/>
        <a:p>
          <a:endParaRPr lang="es-ES"/>
        </a:p>
      </dgm:t>
    </dgm:pt>
    <dgm:pt modelId="{F1DE02C6-833D-455C-9F84-51D7E9287D16}">
      <dgm:prSet custT="1"/>
      <dgm:spPr/>
      <dgm:t>
        <a:bodyPr/>
        <a:lstStyle/>
        <a:p>
          <a:r>
            <a:rPr lang="es-ES" sz="1800" dirty="0">
              <a:solidFill>
                <a:schemeClr val="bg1"/>
              </a:solidFill>
              <a:latin typeface="Arial" panose="020B0604020202020204" pitchFamily="34" charset="0"/>
              <a:cs typeface="Arial" panose="020B0604020202020204" pitchFamily="34" charset="0"/>
            </a:rPr>
            <a:t>Se mantiene también lo pactado en el Acuerdo Parcial de 2022: el contrato de trabajo fijo discontinuo podrá concertarse, tanto a tiempo completo, como a tiempo parcial y los contratos de duración determinada por circunstancias de la producción tendrán una duración máxima de un año.</a:t>
          </a:r>
        </a:p>
      </dgm:t>
    </dgm:pt>
    <dgm:pt modelId="{53AA369E-B876-48D2-9DD3-427601ED6D8C}" type="parTrans" cxnId="{F8F66200-AA8D-41CC-B37B-FCBB968433BE}">
      <dgm:prSet/>
      <dgm:spPr/>
      <dgm:t>
        <a:bodyPr/>
        <a:lstStyle/>
        <a:p>
          <a:endParaRPr lang="es-ES"/>
        </a:p>
      </dgm:t>
    </dgm:pt>
    <dgm:pt modelId="{0B379358-4749-410E-AE5C-639B41DF8DEF}" type="sibTrans" cxnId="{F8F66200-AA8D-41CC-B37B-FCBB968433BE}">
      <dgm:prSet/>
      <dgm:spPr/>
      <dgm:t>
        <a:bodyPr/>
        <a:lstStyle/>
        <a:p>
          <a:endParaRPr lang="es-ES"/>
        </a:p>
      </dgm:t>
    </dgm:pt>
    <dgm:pt modelId="{95503BBD-347D-4D14-A8EA-2D492834854A}">
      <dgm:prSet/>
      <dgm:spPr/>
      <dgm:t>
        <a:bodyPr/>
        <a:lstStyle/>
        <a:p>
          <a:r>
            <a:rPr lang="es-ES" b="1" dirty="0">
              <a:solidFill>
                <a:schemeClr val="tx2"/>
              </a:solidFill>
              <a:latin typeface="Arial" panose="020B0604020202020204" pitchFamily="34" charset="0"/>
              <a:cs typeface="Arial" panose="020B0604020202020204" pitchFamily="34" charset="0"/>
            </a:rPr>
            <a:t>AUSENCIAS JUSTIFICADAS</a:t>
          </a:r>
          <a:r>
            <a:rPr lang="es-ES" dirty="0">
              <a:solidFill>
                <a:schemeClr val="tx2"/>
              </a:solidFill>
            </a:rPr>
            <a:t>. </a:t>
          </a:r>
        </a:p>
      </dgm:t>
    </dgm:pt>
    <dgm:pt modelId="{80D94253-C666-46E3-8B6F-ADA8D6AF8A42}" type="parTrans" cxnId="{E0675F7D-DEA7-4087-87B0-E9E7D7DFDA8E}">
      <dgm:prSet/>
      <dgm:spPr/>
      <dgm:t>
        <a:bodyPr/>
        <a:lstStyle/>
        <a:p>
          <a:endParaRPr lang="es-ES"/>
        </a:p>
      </dgm:t>
    </dgm:pt>
    <dgm:pt modelId="{7015A525-7510-44A8-9CCE-2B2D340AFC2C}" type="sibTrans" cxnId="{E0675F7D-DEA7-4087-87B0-E9E7D7DFDA8E}">
      <dgm:prSet/>
      <dgm:spPr/>
      <dgm:t>
        <a:bodyPr/>
        <a:lstStyle/>
        <a:p>
          <a:endParaRPr lang="es-ES"/>
        </a:p>
      </dgm:t>
    </dgm:pt>
    <dgm:pt modelId="{CA691143-2B9D-4C92-92C5-0E6E8B6A0FEC}">
      <dgm:prSet custT="1"/>
      <dgm:spPr/>
      <dgm:t>
        <a:bodyPr/>
        <a:lstStyle/>
        <a:p>
          <a:r>
            <a:rPr lang="es-ES" sz="1800" dirty="0">
              <a:solidFill>
                <a:schemeClr val="bg1"/>
              </a:solidFill>
              <a:latin typeface="Arial" panose="020B0604020202020204" pitchFamily="34" charset="0"/>
              <a:cs typeface="Arial" panose="020B0604020202020204" pitchFamily="34" charset="0"/>
            </a:rPr>
            <a:t>Se adapta a las previsiones del ET.</a:t>
          </a:r>
        </a:p>
      </dgm:t>
    </dgm:pt>
    <dgm:pt modelId="{7107A83E-6151-4221-BAFB-72FE1B67A3CC}" type="parTrans" cxnId="{7AC51277-DCC5-460D-99AA-0A2973D49264}">
      <dgm:prSet/>
      <dgm:spPr/>
      <dgm:t>
        <a:bodyPr/>
        <a:lstStyle/>
        <a:p>
          <a:endParaRPr lang="es-ES"/>
        </a:p>
      </dgm:t>
    </dgm:pt>
    <dgm:pt modelId="{BA0B1094-FC1A-4BFF-A491-6D2EA8C9A2F4}" type="sibTrans" cxnId="{7AC51277-DCC5-460D-99AA-0A2973D49264}">
      <dgm:prSet/>
      <dgm:spPr/>
      <dgm:t>
        <a:bodyPr/>
        <a:lstStyle/>
        <a:p>
          <a:endParaRPr lang="es-ES"/>
        </a:p>
      </dgm:t>
    </dgm:pt>
    <dgm:pt modelId="{95A16619-2F28-4B03-8837-40AA26B8F30E}" type="pres">
      <dgm:prSet presAssocID="{C2CD18AE-F495-4786-82CC-9EE2A2B1F50B}" presName="theList" presStyleCnt="0">
        <dgm:presLayoutVars>
          <dgm:dir/>
          <dgm:animLvl val="lvl"/>
          <dgm:resizeHandles val="exact"/>
        </dgm:presLayoutVars>
      </dgm:prSet>
      <dgm:spPr/>
    </dgm:pt>
    <dgm:pt modelId="{E4D6B4F8-C716-4FC0-8D99-7955F0BB4C3E}" type="pres">
      <dgm:prSet presAssocID="{9DEE0DEC-9DDC-420D-99C7-1B83CE3D0205}" presName="compNode" presStyleCnt="0"/>
      <dgm:spPr/>
    </dgm:pt>
    <dgm:pt modelId="{3B1DFEFA-1D00-436D-9DEC-9BF897414083}" type="pres">
      <dgm:prSet presAssocID="{9DEE0DEC-9DDC-420D-99C7-1B83CE3D0205}" presName="aNode" presStyleLbl="bgShp" presStyleIdx="0" presStyleCnt="3"/>
      <dgm:spPr/>
    </dgm:pt>
    <dgm:pt modelId="{9737C4DA-CDE9-4172-BA19-5F7B307A91A8}" type="pres">
      <dgm:prSet presAssocID="{9DEE0DEC-9DDC-420D-99C7-1B83CE3D0205}" presName="textNode" presStyleLbl="bgShp" presStyleIdx="0" presStyleCnt="3"/>
      <dgm:spPr/>
    </dgm:pt>
    <dgm:pt modelId="{CBFCFC48-3C75-46FF-9278-1B75D01E4DBD}" type="pres">
      <dgm:prSet presAssocID="{9DEE0DEC-9DDC-420D-99C7-1B83CE3D0205}" presName="compChildNode" presStyleCnt="0"/>
      <dgm:spPr/>
    </dgm:pt>
    <dgm:pt modelId="{975A6674-C67C-4081-9DBC-F658B469810B}" type="pres">
      <dgm:prSet presAssocID="{9DEE0DEC-9DDC-420D-99C7-1B83CE3D0205}" presName="theInnerList" presStyleCnt="0"/>
      <dgm:spPr/>
    </dgm:pt>
    <dgm:pt modelId="{F97E7D5D-9F25-4E3E-ACD0-E8FA257DE1CC}" type="pres">
      <dgm:prSet presAssocID="{07707650-EDFB-4335-93A1-595C14AE2690}" presName="childNode" presStyleLbl="node1" presStyleIdx="0" presStyleCnt="4">
        <dgm:presLayoutVars>
          <dgm:bulletEnabled val="1"/>
        </dgm:presLayoutVars>
      </dgm:prSet>
      <dgm:spPr/>
    </dgm:pt>
    <dgm:pt modelId="{C0F3500D-8F5E-4A65-8846-67F1E85C811C}" type="pres">
      <dgm:prSet presAssocID="{9DEE0DEC-9DDC-420D-99C7-1B83CE3D0205}" presName="aSpace" presStyleCnt="0"/>
      <dgm:spPr/>
    </dgm:pt>
    <dgm:pt modelId="{62A72316-0084-4669-BA21-613ED34B320F}" type="pres">
      <dgm:prSet presAssocID="{590BF8B9-4442-4547-A3DC-4363A8DCEE28}" presName="compNode" presStyleCnt="0"/>
      <dgm:spPr/>
    </dgm:pt>
    <dgm:pt modelId="{9758B41A-FF01-475B-8639-CE23039DC196}" type="pres">
      <dgm:prSet presAssocID="{590BF8B9-4442-4547-A3DC-4363A8DCEE28}" presName="aNode" presStyleLbl="bgShp" presStyleIdx="1" presStyleCnt="3" custScaleX="233543"/>
      <dgm:spPr/>
    </dgm:pt>
    <dgm:pt modelId="{E254A9A7-8B69-4084-892D-C1A81F606E83}" type="pres">
      <dgm:prSet presAssocID="{590BF8B9-4442-4547-A3DC-4363A8DCEE28}" presName="textNode" presStyleLbl="bgShp" presStyleIdx="1" presStyleCnt="3"/>
      <dgm:spPr/>
    </dgm:pt>
    <dgm:pt modelId="{0E864BA5-5562-40EC-AEF5-8EF8DD3E9CE4}" type="pres">
      <dgm:prSet presAssocID="{590BF8B9-4442-4547-A3DC-4363A8DCEE28}" presName="compChildNode" presStyleCnt="0"/>
      <dgm:spPr/>
    </dgm:pt>
    <dgm:pt modelId="{12C871AB-5C6B-447C-9830-71DAFEBBB372}" type="pres">
      <dgm:prSet presAssocID="{590BF8B9-4442-4547-A3DC-4363A8DCEE28}" presName="theInnerList" presStyleCnt="0"/>
      <dgm:spPr/>
    </dgm:pt>
    <dgm:pt modelId="{B0A3CA1C-F65D-4104-94BB-0A780E09ACEF}" type="pres">
      <dgm:prSet presAssocID="{304A828B-76E5-4BAB-B33C-A26BF91EFD61}" presName="childNode" presStyleLbl="node1" presStyleIdx="1" presStyleCnt="4" custScaleX="235533" custLinFactY="-13798" custLinFactNeighborX="-1907" custLinFactNeighborY="-100000">
        <dgm:presLayoutVars>
          <dgm:bulletEnabled val="1"/>
        </dgm:presLayoutVars>
      </dgm:prSet>
      <dgm:spPr/>
    </dgm:pt>
    <dgm:pt modelId="{8E71C44E-26D8-4818-8884-3A69F6868B29}" type="pres">
      <dgm:prSet presAssocID="{304A828B-76E5-4BAB-B33C-A26BF91EFD61}" presName="aSpace2" presStyleCnt="0"/>
      <dgm:spPr/>
    </dgm:pt>
    <dgm:pt modelId="{34189B9C-4D47-4BAE-B5A7-7E3313A53D16}" type="pres">
      <dgm:prSet presAssocID="{F1DE02C6-833D-455C-9F84-51D7E9287D16}" presName="childNode" presStyleLbl="node1" presStyleIdx="2" presStyleCnt="4" custScaleX="238554" custScaleY="254515">
        <dgm:presLayoutVars>
          <dgm:bulletEnabled val="1"/>
        </dgm:presLayoutVars>
      </dgm:prSet>
      <dgm:spPr/>
    </dgm:pt>
    <dgm:pt modelId="{0880A4AB-7E3B-4BF5-A4CE-A9ECD07926A6}" type="pres">
      <dgm:prSet presAssocID="{590BF8B9-4442-4547-A3DC-4363A8DCEE28}" presName="aSpace" presStyleCnt="0"/>
      <dgm:spPr/>
    </dgm:pt>
    <dgm:pt modelId="{787E49EA-6B68-4A95-A4E1-2CD17A44628F}" type="pres">
      <dgm:prSet presAssocID="{95503BBD-347D-4D14-A8EA-2D492834854A}" presName="compNode" presStyleCnt="0"/>
      <dgm:spPr/>
    </dgm:pt>
    <dgm:pt modelId="{BFCA1241-1518-4456-8652-3303FD45B5EF}" type="pres">
      <dgm:prSet presAssocID="{95503BBD-347D-4D14-A8EA-2D492834854A}" presName="aNode" presStyleLbl="bgShp" presStyleIdx="2" presStyleCnt="3"/>
      <dgm:spPr/>
    </dgm:pt>
    <dgm:pt modelId="{907C776E-352E-4110-A0A6-7AF53273F781}" type="pres">
      <dgm:prSet presAssocID="{95503BBD-347D-4D14-A8EA-2D492834854A}" presName="textNode" presStyleLbl="bgShp" presStyleIdx="2" presStyleCnt="3"/>
      <dgm:spPr/>
    </dgm:pt>
    <dgm:pt modelId="{A1FD180F-2AA5-4397-BB81-4C4DE83B5483}" type="pres">
      <dgm:prSet presAssocID="{95503BBD-347D-4D14-A8EA-2D492834854A}" presName="compChildNode" presStyleCnt="0"/>
      <dgm:spPr/>
    </dgm:pt>
    <dgm:pt modelId="{408EDC4D-9C67-47AA-A9CF-D9C9D1496D6D}" type="pres">
      <dgm:prSet presAssocID="{95503BBD-347D-4D14-A8EA-2D492834854A}" presName="theInnerList" presStyleCnt="0"/>
      <dgm:spPr/>
    </dgm:pt>
    <dgm:pt modelId="{3CC29796-9C87-455A-B2EE-2AD2C4A98436}" type="pres">
      <dgm:prSet presAssocID="{CA691143-2B9D-4C92-92C5-0E6E8B6A0FEC}" presName="childNode" presStyleLbl="node1" presStyleIdx="3" presStyleCnt="4">
        <dgm:presLayoutVars>
          <dgm:bulletEnabled val="1"/>
        </dgm:presLayoutVars>
      </dgm:prSet>
      <dgm:spPr/>
    </dgm:pt>
  </dgm:ptLst>
  <dgm:cxnLst>
    <dgm:cxn modelId="{F8F66200-AA8D-41CC-B37B-FCBB968433BE}" srcId="{590BF8B9-4442-4547-A3DC-4363A8DCEE28}" destId="{F1DE02C6-833D-455C-9F84-51D7E9287D16}" srcOrd="1" destOrd="0" parTransId="{53AA369E-B876-48D2-9DD3-427601ED6D8C}" sibTransId="{0B379358-4749-410E-AE5C-639B41DF8DEF}"/>
    <dgm:cxn modelId="{D6521425-FF43-4EA2-B001-31DA1A8FFC26}" type="presOf" srcId="{F1DE02C6-833D-455C-9F84-51D7E9287D16}" destId="{34189B9C-4D47-4BAE-B5A7-7E3313A53D16}" srcOrd="0" destOrd="0" presId="urn:microsoft.com/office/officeart/2005/8/layout/lProcess2"/>
    <dgm:cxn modelId="{2AB0485C-0EED-473D-B03E-FFA5E4749697}" type="presOf" srcId="{9DEE0DEC-9DDC-420D-99C7-1B83CE3D0205}" destId="{3B1DFEFA-1D00-436D-9DEC-9BF897414083}" srcOrd="0" destOrd="0" presId="urn:microsoft.com/office/officeart/2005/8/layout/lProcess2"/>
    <dgm:cxn modelId="{47308B61-0EF9-41EF-8F76-DF7394BC9EC4}" srcId="{C2CD18AE-F495-4786-82CC-9EE2A2B1F50B}" destId="{9DEE0DEC-9DDC-420D-99C7-1B83CE3D0205}" srcOrd="0" destOrd="0" parTransId="{57DEBF94-0D01-43DA-B356-3C02CAC8C1A8}" sibTransId="{7BE6DCAC-E403-4AFA-BB78-7721DC128CD4}"/>
    <dgm:cxn modelId="{B8658171-BC7B-4336-AC96-B724B37587DA}" type="presOf" srcId="{9DEE0DEC-9DDC-420D-99C7-1B83CE3D0205}" destId="{9737C4DA-CDE9-4172-BA19-5F7B307A91A8}" srcOrd="1" destOrd="0" presId="urn:microsoft.com/office/officeart/2005/8/layout/lProcess2"/>
    <dgm:cxn modelId="{7AC51277-DCC5-460D-99AA-0A2973D49264}" srcId="{95503BBD-347D-4D14-A8EA-2D492834854A}" destId="{CA691143-2B9D-4C92-92C5-0E6E8B6A0FEC}" srcOrd="0" destOrd="0" parTransId="{7107A83E-6151-4221-BAFB-72FE1B67A3CC}" sibTransId="{BA0B1094-FC1A-4BFF-A491-6D2EA8C9A2F4}"/>
    <dgm:cxn modelId="{E0675F7D-DEA7-4087-87B0-E9E7D7DFDA8E}" srcId="{C2CD18AE-F495-4786-82CC-9EE2A2B1F50B}" destId="{95503BBD-347D-4D14-A8EA-2D492834854A}" srcOrd="2" destOrd="0" parTransId="{80D94253-C666-46E3-8B6F-ADA8D6AF8A42}" sibTransId="{7015A525-7510-44A8-9CCE-2B2D340AFC2C}"/>
    <dgm:cxn modelId="{A3408C7E-F38F-449E-9D35-DC0357293C39}" type="presOf" srcId="{CA691143-2B9D-4C92-92C5-0E6E8B6A0FEC}" destId="{3CC29796-9C87-455A-B2EE-2AD2C4A98436}" srcOrd="0" destOrd="0" presId="urn:microsoft.com/office/officeart/2005/8/layout/lProcess2"/>
    <dgm:cxn modelId="{6998D290-5978-4D1F-9BE8-64930D6E9496}" type="presOf" srcId="{07707650-EDFB-4335-93A1-595C14AE2690}" destId="{F97E7D5D-9F25-4E3E-ACD0-E8FA257DE1CC}" srcOrd="0" destOrd="0" presId="urn:microsoft.com/office/officeart/2005/8/layout/lProcess2"/>
    <dgm:cxn modelId="{5B7B549B-DDA0-41E8-AFC8-A71676D6B853}" srcId="{590BF8B9-4442-4547-A3DC-4363A8DCEE28}" destId="{304A828B-76E5-4BAB-B33C-A26BF91EFD61}" srcOrd="0" destOrd="0" parTransId="{D523B923-0330-44A6-8095-F1DD33194BDD}" sibTransId="{2FB0325B-7D33-4D27-9F2B-D9465B78C79D}"/>
    <dgm:cxn modelId="{1B0FD3A3-F03C-4010-9FFE-05F7B326D2D4}" srcId="{9DEE0DEC-9DDC-420D-99C7-1B83CE3D0205}" destId="{07707650-EDFB-4335-93A1-595C14AE2690}" srcOrd="0" destOrd="0" parTransId="{11E6DFDB-1CB0-4345-9789-69F37408B857}" sibTransId="{EE3822A4-941B-4FEE-982E-0C51EE377CB6}"/>
    <dgm:cxn modelId="{B548FCA6-0964-4C0C-B2C8-8296459DCB32}" type="presOf" srcId="{590BF8B9-4442-4547-A3DC-4363A8DCEE28}" destId="{E254A9A7-8B69-4084-892D-C1A81F606E83}" srcOrd="1" destOrd="0" presId="urn:microsoft.com/office/officeart/2005/8/layout/lProcess2"/>
    <dgm:cxn modelId="{FC06ADC2-6203-43A3-BD50-54F9C0CC6509}" type="presOf" srcId="{95503BBD-347D-4D14-A8EA-2D492834854A}" destId="{907C776E-352E-4110-A0A6-7AF53273F781}" srcOrd="1" destOrd="0" presId="urn:microsoft.com/office/officeart/2005/8/layout/lProcess2"/>
    <dgm:cxn modelId="{5E4647DA-C3DA-447F-A933-93B35C5AE7F7}" srcId="{C2CD18AE-F495-4786-82CC-9EE2A2B1F50B}" destId="{590BF8B9-4442-4547-A3DC-4363A8DCEE28}" srcOrd="1" destOrd="0" parTransId="{A637F7A6-69C2-4631-8264-106792071AA2}" sibTransId="{41E404B5-CD81-4FAE-B657-48A0B48E0665}"/>
    <dgm:cxn modelId="{CEA9D9DF-B7BF-4057-8397-E2E2E7FBFB85}" type="presOf" srcId="{95503BBD-347D-4D14-A8EA-2D492834854A}" destId="{BFCA1241-1518-4456-8652-3303FD45B5EF}" srcOrd="0" destOrd="0" presId="urn:microsoft.com/office/officeart/2005/8/layout/lProcess2"/>
    <dgm:cxn modelId="{4852C3E0-15F5-4F7F-BB67-67BB450B97A9}" type="presOf" srcId="{304A828B-76E5-4BAB-B33C-A26BF91EFD61}" destId="{B0A3CA1C-F65D-4104-94BB-0A780E09ACEF}" srcOrd="0" destOrd="0" presId="urn:microsoft.com/office/officeart/2005/8/layout/lProcess2"/>
    <dgm:cxn modelId="{5B55F6F2-132E-40E3-AC66-DC248D6A0F56}" type="presOf" srcId="{C2CD18AE-F495-4786-82CC-9EE2A2B1F50B}" destId="{95A16619-2F28-4B03-8837-40AA26B8F30E}" srcOrd="0" destOrd="0" presId="urn:microsoft.com/office/officeart/2005/8/layout/lProcess2"/>
    <dgm:cxn modelId="{C87B49F6-1BA3-495D-BBF9-0811EFCB28B4}" type="presOf" srcId="{590BF8B9-4442-4547-A3DC-4363A8DCEE28}" destId="{9758B41A-FF01-475B-8639-CE23039DC196}" srcOrd="0" destOrd="0" presId="urn:microsoft.com/office/officeart/2005/8/layout/lProcess2"/>
    <dgm:cxn modelId="{E5422A39-5A8C-495A-93DE-0BAF8533BF60}" type="presParOf" srcId="{95A16619-2F28-4B03-8837-40AA26B8F30E}" destId="{E4D6B4F8-C716-4FC0-8D99-7955F0BB4C3E}" srcOrd="0" destOrd="0" presId="urn:microsoft.com/office/officeart/2005/8/layout/lProcess2"/>
    <dgm:cxn modelId="{35685311-F561-4667-BD58-689A3915206A}" type="presParOf" srcId="{E4D6B4F8-C716-4FC0-8D99-7955F0BB4C3E}" destId="{3B1DFEFA-1D00-436D-9DEC-9BF897414083}" srcOrd="0" destOrd="0" presId="urn:microsoft.com/office/officeart/2005/8/layout/lProcess2"/>
    <dgm:cxn modelId="{C8B93F52-3620-4D85-A42E-3482E6151BB9}" type="presParOf" srcId="{E4D6B4F8-C716-4FC0-8D99-7955F0BB4C3E}" destId="{9737C4DA-CDE9-4172-BA19-5F7B307A91A8}" srcOrd="1" destOrd="0" presId="urn:microsoft.com/office/officeart/2005/8/layout/lProcess2"/>
    <dgm:cxn modelId="{64B01E17-F87D-4A96-8379-5E723F3F5E69}" type="presParOf" srcId="{E4D6B4F8-C716-4FC0-8D99-7955F0BB4C3E}" destId="{CBFCFC48-3C75-46FF-9278-1B75D01E4DBD}" srcOrd="2" destOrd="0" presId="urn:microsoft.com/office/officeart/2005/8/layout/lProcess2"/>
    <dgm:cxn modelId="{8C19543F-2D5E-46AC-9A9C-56835BED3AB4}" type="presParOf" srcId="{CBFCFC48-3C75-46FF-9278-1B75D01E4DBD}" destId="{975A6674-C67C-4081-9DBC-F658B469810B}" srcOrd="0" destOrd="0" presId="urn:microsoft.com/office/officeart/2005/8/layout/lProcess2"/>
    <dgm:cxn modelId="{23495C33-6FD6-4627-81E3-B2D6C2CCEA0C}" type="presParOf" srcId="{975A6674-C67C-4081-9DBC-F658B469810B}" destId="{F97E7D5D-9F25-4E3E-ACD0-E8FA257DE1CC}" srcOrd="0" destOrd="0" presId="urn:microsoft.com/office/officeart/2005/8/layout/lProcess2"/>
    <dgm:cxn modelId="{7C7C39F8-55DB-4917-9BB8-D95F922E7F3E}" type="presParOf" srcId="{95A16619-2F28-4B03-8837-40AA26B8F30E}" destId="{C0F3500D-8F5E-4A65-8846-67F1E85C811C}" srcOrd="1" destOrd="0" presId="urn:microsoft.com/office/officeart/2005/8/layout/lProcess2"/>
    <dgm:cxn modelId="{D46B6AA8-3089-4B40-B7C6-5766431FBA01}" type="presParOf" srcId="{95A16619-2F28-4B03-8837-40AA26B8F30E}" destId="{62A72316-0084-4669-BA21-613ED34B320F}" srcOrd="2" destOrd="0" presId="urn:microsoft.com/office/officeart/2005/8/layout/lProcess2"/>
    <dgm:cxn modelId="{0E7B3482-B9AB-4F17-97C9-0F2F7B19F9CB}" type="presParOf" srcId="{62A72316-0084-4669-BA21-613ED34B320F}" destId="{9758B41A-FF01-475B-8639-CE23039DC196}" srcOrd="0" destOrd="0" presId="urn:microsoft.com/office/officeart/2005/8/layout/lProcess2"/>
    <dgm:cxn modelId="{94892CF3-8A8D-494D-998A-066DCCD73CF2}" type="presParOf" srcId="{62A72316-0084-4669-BA21-613ED34B320F}" destId="{E254A9A7-8B69-4084-892D-C1A81F606E83}" srcOrd="1" destOrd="0" presId="urn:microsoft.com/office/officeart/2005/8/layout/lProcess2"/>
    <dgm:cxn modelId="{C7D2810D-8A2D-43D9-A357-289971550A87}" type="presParOf" srcId="{62A72316-0084-4669-BA21-613ED34B320F}" destId="{0E864BA5-5562-40EC-AEF5-8EF8DD3E9CE4}" srcOrd="2" destOrd="0" presId="urn:microsoft.com/office/officeart/2005/8/layout/lProcess2"/>
    <dgm:cxn modelId="{EDACF9F6-2826-407D-ABA7-9B59C270456D}" type="presParOf" srcId="{0E864BA5-5562-40EC-AEF5-8EF8DD3E9CE4}" destId="{12C871AB-5C6B-447C-9830-71DAFEBBB372}" srcOrd="0" destOrd="0" presId="urn:microsoft.com/office/officeart/2005/8/layout/lProcess2"/>
    <dgm:cxn modelId="{152E0713-7160-4494-AA91-DCED4DFC546F}" type="presParOf" srcId="{12C871AB-5C6B-447C-9830-71DAFEBBB372}" destId="{B0A3CA1C-F65D-4104-94BB-0A780E09ACEF}" srcOrd="0" destOrd="0" presId="urn:microsoft.com/office/officeart/2005/8/layout/lProcess2"/>
    <dgm:cxn modelId="{B193D371-C4B8-4E6D-932D-BD684566B506}" type="presParOf" srcId="{12C871AB-5C6B-447C-9830-71DAFEBBB372}" destId="{8E71C44E-26D8-4818-8884-3A69F6868B29}" srcOrd="1" destOrd="0" presId="urn:microsoft.com/office/officeart/2005/8/layout/lProcess2"/>
    <dgm:cxn modelId="{572EE69C-D564-4151-B124-90C2C5EC752D}" type="presParOf" srcId="{12C871AB-5C6B-447C-9830-71DAFEBBB372}" destId="{34189B9C-4D47-4BAE-B5A7-7E3313A53D16}" srcOrd="2" destOrd="0" presId="urn:microsoft.com/office/officeart/2005/8/layout/lProcess2"/>
    <dgm:cxn modelId="{1450EAC4-ADE6-4801-87B2-0F28C6E16903}" type="presParOf" srcId="{95A16619-2F28-4B03-8837-40AA26B8F30E}" destId="{0880A4AB-7E3B-4BF5-A4CE-A9ECD07926A6}" srcOrd="3" destOrd="0" presId="urn:microsoft.com/office/officeart/2005/8/layout/lProcess2"/>
    <dgm:cxn modelId="{7FF7B3B0-7C24-4F10-B1EA-A31505441559}" type="presParOf" srcId="{95A16619-2F28-4B03-8837-40AA26B8F30E}" destId="{787E49EA-6B68-4A95-A4E1-2CD17A44628F}" srcOrd="4" destOrd="0" presId="urn:microsoft.com/office/officeart/2005/8/layout/lProcess2"/>
    <dgm:cxn modelId="{A9A24EC6-E958-47AD-A79F-AF878AD02562}" type="presParOf" srcId="{787E49EA-6B68-4A95-A4E1-2CD17A44628F}" destId="{BFCA1241-1518-4456-8652-3303FD45B5EF}" srcOrd="0" destOrd="0" presId="urn:microsoft.com/office/officeart/2005/8/layout/lProcess2"/>
    <dgm:cxn modelId="{3E3EED7F-DC3A-4AAA-8938-F0C29112443F}" type="presParOf" srcId="{787E49EA-6B68-4A95-A4E1-2CD17A44628F}" destId="{907C776E-352E-4110-A0A6-7AF53273F781}" srcOrd="1" destOrd="0" presId="urn:microsoft.com/office/officeart/2005/8/layout/lProcess2"/>
    <dgm:cxn modelId="{F970C6A4-9033-49A5-A98F-7D7B30204ECE}" type="presParOf" srcId="{787E49EA-6B68-4A95-A4E1-2CD17A44628F}" destId="{A1FD180F-2AA5-4397-BB81-4C4DE83B5483}" srcOrd="2" destOrd="0" presId="urn:microsoft.com/office/officeart/2005/8/layout/lProcess2"/>
    <dgm:cxn modelId="{9781342E-8407-46A5-B205-01CC443ABE5E}" type="presParOf" srcId="{A1FD180F-2AA5-4397-BB81-4C4DE83B5483}" destId="{408EDC4D-9C67-47AA-A9CF-D9C9D1496D6D}" srcOrd="0" destOrd="0" presId="urn:microsoft.com/office/officeart/2005/8/layout/lProcess2"/>
    <dgm:cxn modelId="{024EDB29-0E5E-4CA6-B0E0-8EF9CB0BE32E}" type="presParOf" srcId="{408EDC4D-9C67-47AA-A9CF-D9C9D1496D6D}" destId="{3CC29796-9C87-455A-B2EE-2AD2C4A98436}"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9C02E2-D8A1-4D55-8C39-FAFE3CF19488}">
      <dsp:nvSpPr>
        <dsp:cNvPr id="0" name=""/>
        <dsp:cNvSpPr/>
      </dsp:nvSpPr>
      <dsp:spPr>
        <a:xfrm rot="5400000">
          <a:off x="1177301" y="1144172"/>
          <a:ext cx="1974316" cy="3285218"/>
        </a:xfrm>
        <a:prstGeom prst="corner">
          <a:avLst>
            <a:gd name="adj1" fmla="val 16120"/>
            <a:gd name="adj2" fmla="val 16110"/>
          </a:avLst>
        </a:prstGeom>
        <a:solidFill>
          <a:schemeClr val="accent4">
            <a:shade val="80000"/>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0206432-69B6-4316-B0C5-9DB8BF26A24C}">
      <dsp:nvSpPr>
        <dsp:cNvPr id="0" name=""/>
        <dsp:cNvSpPr/>
      </dsp:nvSpPr>
      <dsp:spPr>
        <a:xfrm>
          <a:off x="847738" y="2125745"/>
          <a:ext cx="2965913" cy="2599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i="0" kern="1200" dirty="0">
              <a:latin typeface="Arial" panose="020B0604020202020204" pitchFamily="34" charset="0"/>
              <a:cs typeface="Arial" panose="020B0604020202020204" pitchFamily="34" charset="0"/>
            </a:rPr>
            <a:t>Ley 3/2023, de 28 de febrero, de Empleo</a:t>
          </a:r>
          <a:endParaRPr lang="es-ES" sz="2000" kern="1200" dirty="0">
            <a:latin typeface="Arial" panose="020B0604020202020204" pitchFamily="34" charset="0"/>
            <a:cs typeface="Arial" panose="020B0604020202020204" pitchFamily="34" charset="0"/>
          </a:endParaRPr>
        </a:p>
      </dsp:txBody>
      <dsp:txXfrm>
        <a:off x="847738" y="2125745"/>
        <a:ext cx="2965913" cy="2599797"/>
      </dsp:txXfrm>
    </dsp:sp>
    <dsp:sp modelId="{3F1D1B1F-8676-4E32-A7E0-E33C81F2A069}">
      <dsp:nvSpPr>
        <dsp:cNvPr id="0" name=""/>
        <dsp:cNvSpPr/>
      </dsp:nvSpPr>
      <dsp:spPr>
        <a:xfrm>
          <a:off x="3254046" y="902311"/>
          <a:ext cx="559606" cy="559606"/>
        </a:xfrm>
        <a:prstGeom prst="triangle">
          <a:avLst>
            <a:gd name="adj" fmla="val 100000"/>
          </a:avLst>
        </a:prstGeom>
        <a:solidFill>
          <a:schemeClr val="accent4">
            <a:shade val="80000"/>
            <a:hueOff val="-67009"/>
            <a:satOff val="-5990"/>
            <a:lumOff val="8698"/>
            <a:alphaOff val="0"/>
          </a:schemeClr>
        </a:solidFill>
        <a:ln w="12700" cap="flat" cmpd="sng" algn="ctr">
          <a:solidFill>
            <a:schemeClr val="accent4">
              <a:shade val="80000"/>
              <a:hueOff val="-67009"/>
              <a:satOff val="-5990"/>
              <a:lumOff val="8698"/>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DB633DA-8EAF-4D94-978F-2B712F4A81EC}">
      <dsp:nvSpPr>
        <dsp:cNvPr id="0" name=""/>
        <dsp:cNvSpPr/>
      </dsp:nvSpPr>
      <dsp:spPr>
        <a:xfrm rot="5400000">
          <a:off x="4808158" y="245713"/>
          <a:ext cx="1974316" cy="3285218"/>
        </a:xfrm>
        <a:prstGeom prst="corner">
          <a:avLst>
            <a:gd name="adj1" fmla="val 16120"/>
            <a:gd name="adj2" fmla="val 16110"/>
          </a:avLst>
        </a:prstGeom>
        <a:solidFill>
          <a:schemeClr val="accent4">
            <a:shade val="80000"/>
            <a:hueOff val="-134018"/>
            <a:satOff val="-11980"/>
            <a:lumOff val="17397"/>
            <a:alphaOff val="0"/>
          </a:schemeClr>
        </a:solidFill>
        <a:ln w="12700" cap="flat" cmpd="sng" algn="ctr">
          <a:solidFill>
            <a:schemeClr val="accent4">
              <a:shade val="80000"/>
              <a:hueOff val="-134018"/>
              <a:satOff val="-11980"/>
              <a:lumOff val="17397"/>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0A61BDD-8FEE-4EA2-A5B2-E11AEDC15A62}">
      <dsp:nvSpPr>
        <dsp:cNvPr id="0" name=""/>
        <dsp:cNvSpPr/>
      </dsp:nvSpPr>
      <dsp:spPr>
        <a:xfrm>
          <a:off x="4584005" y="1300444"/>
          <a:ext cx="2792585" cy="2599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Real Decreto 438/2024, de 30 de abril, por el que se desarrollan la Cartera Común de Servicios del Sistema Nacional de Empleo y los servicios garantizados establecidos en la Ley 3/2023, de 28 de febrero, de Empleo.</a:t>
          </a:r>
        </a:p>
      </dsp:txBody>
      <dsp:txXfrm>
        <a:off x="4584005" y="1300444"/>
        <a:ext cx="2792585" cy="2599797"/>
      </dsp:txXfrm>
    </dsp:sp>
    <dsp:sp modelId="{AD722FD2-0BA6-4F30-B8E0-C36276FBE8CD}">
      <dsp:nvSpPr>
        <dsp:cNvPr id="0" name=""/>
        <dsp:cNvSpPr/>
      </dsp:nvSpPr>
      <dsp:spPr>
        <a:xfrm>
          <a:off x="6884903" y="3851"/>
          <a:ext cx="559606" cy="559606"/>
        </a:xfrm>
        <a:prstGeom prst="triangle">
          <a:avLst>
            <a:gd name="adj" fmla="val 100000"/>
          </a:avLst>
        </a:prstGeom>
        <a:solidFill>
          <a:schemeClr val="accent4">
            <a:shade val="80000"/>
            <a:hueOff val="-201028"/>
            <a:satOff val="-17970"/>
            <a:lumOff val="26095"/>
            <a:alphaOff val="0"/>
          </a:schemeClr>
        </a:solidFill>
        <a:ln w="12700" cap="flat" cmpd="sng" algn="ctr">
          <a:solidFill>
            <a:schemeClr val="accent4">
              <a:shade val="80000"/>
              <a:hueOff val="-201028"/>
              <a:satOff val="-17970"/>
              <a:lumOff val="26095"/>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40B96E0-7BA4-4257-AC6A-662EE38133F7}">
      <dsp:nvSpPr>
        <dsp:cNvPr id="0" name=""/>
        <dsp:cNvSpPr/>
      </dsp:nvSpPr>
      <dsp:spPr>
        <a:xfrm rot="5400000">
          <a:off x="8439016" y="-652746"/>
          <a:ext cx="1974316" cy="3285218"/>
        </a:xfrm>
        <a:prstGeom prst="corner">
          <a:avLst>
            <a:gd name="adj1" fmla="val 16120"/>
            <a:gd name="adj2" fmla="val 16110"/>
          </a:avLst>
        </a:prstGeom>
        <a:solidFill>
          <a:schemeClr val="accent4">
            <a:shade val="80000"/>
            <a:hueOff val="-268037"/>
            <a:satOff val="-23960"/>
            <a:lumOff val="34794"/>
            <a:alphaOff val="0"/>
          </a:schemeClr>
        </a:solidFill>
        <a:ln w="12700" cap="flat" cmpd="sng" algn="ctr">
          <a:solidFill>
            <a:schemeClr val="accent4">
              <a:shade val="80000"/>
              <a:hueOff val="-268037"/>
              <a:satOff val="-23960"/>
              <a:lumOff val="34794"/>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9E66EE-5696-4953-B8A5-3A16B1F09000}">
      <dsp:nvSpPr>
        <dsp:cNvPr id="0" name=""/>
        <dsp:cNvSpPr/>
      </dsp:nvSpPr>
      <dsp:spPr>
        <a:xfrm>
          <a:off x="8109453" y="328826"/>
          <a:ext cx="2965913" cy="2599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0" i="0" kern="1200" dirty="0">
              <a:latin typeface="Arial" panose="020B0604020202020204" pitchFamily="34" charset="0"/>
              <a:cs typeface="Arial" panose="020B0604020202020204" pitchFamily="34" charset="0"/>
            </a:rPr>
            <a:t>Real Decreto 818/2021, de 28 de septiembre, por el que se regulan los programas comunes de activación para el empleo del Sistema Nacional de Empleo.</a:t>
          </a:r>
          <a:endParaRPr lang="es-ES" sz="2000" kern="1200" dirty="0">
            <a:latin typeface="Arial" panose="020B0604020202020204" pitchFamily="34" charset="0"/>
            <a:cs typeface="Arial" panose="020B0604020202020204" pitchFamily="34" charset="0"/>
          </a:endParaRPr>
        </a:p>
      </dsp:txBody>
      <dsp:txXfrm>
        <a:off x="8109453" y="328826"/>
        <a:ext cx="2965913" cy="25997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B2846-C1CC-414E-BBA1-B5FB6243077C}">
      <dsp:nvSpPr>
        <dsp:cNvPr id="0" name=""/>
        <dsp:cNvSpPr/>
      </dsp:nvSpPr>
      <dsp:spPr>
        <a:xfrm>
          <a:off x="1445" y="0"/>
          <a:ext cx="3758282"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latin typeface="Arial" panose="020B0604020202020204" pitchFamily="34" charset="0"/>
              <a:cs typeface="Arial" panose="020B0604020202020204" pitchFamily="34" charset="0"/>
            </a:rPr>
            <a:t>Permisos no retribuidos y excedencias.</a:t>
          </a:r>
          <a:endParaRPr lang="es-ES" sz="1800" kern="1200" dirty="0">
            <a:solidFill>
              <a:schemeClr val="bg1"/>
            </a:solidFill>
            <a:latin typeface="Arial" panose="020B0604020202020204" pitchFamily="34" charset="0"/>
            <a:cs typeface="Arial" panose="020B0604020202020204" pitchFamily="34" charset="0"/>
          </a:endParaRPr>
        </a:p>
      </dsp:txBody>
      <dsp:txXfrm>
        <a:off x="1445" y="0"/>
        <a:ext cx="3758282" cy="1233765"/>
      </dsp:txXfrm>
    </dsp:sp>
    <dsp:sp modelId="{7D62CDAC-05A7-4B23-8439-37A72F1E7F4D}">
      <dsp:nvSpPr>
        <dsp:cNvPr id="0" name=""/>
        <dsp:cNvSpPr/>
      </dsp:nvSpPr>
      <dsp:spPr>
        <a:xfrm>
          <a:off x="377273" y="1234970"/>
          <a:ext cx="3006625" cy="123999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2"/>
              </a:solidFill>
              <a:latin typeface="Arial" panose="020B0604020202020204" pitchFamily="34" charset="0"/>
              <a:cs typeface="Arial" panose="020B0604020202020204" pitchFamily="34" charset="0"/>
            </a:rPr>
            <a:t>Se mejora la excedencia para formación y perfeccionamiento profesional</a:t>
          </a:r>
        </a:p>
      </dsp:txBody>
      <dsp:txXfrm>
        <a:off x="413591" y="1271288"/>
        <a:ext cx="2933989" cy="1167354"/>
      </dsp:txXfrm>
    </dsp:sp>
    <dsp:sp modelId="{CCABF85E-A175-45B4-9846-6C8126D4C8A1}">
      <dsp:nvSpPr>
        <dsp:cNvPr id="0" name=""/>
        <dsp:cNvSpPr/>
      </dsp:nvSpPr>
      <dsp:spPr>
        <a:xfrm>
          <a:off x="377273" y="2665728"/>
          <a:ext cx="3006625" cy="1239990"/>
        </a:xfrm>
        <a:prstGeom prst="roundRect">
          <a:avLst>
            <a:gd name="adj" fmla="val 10000"/>
          </a:avLst>
        </a:prstGeom>
        <a:solidFill>
          <a:schemeClr val="accent4">
            <a:hueOff val="1980394"/>
            <a:satOff val="-5684"/>
            <a:lumOff val="-47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2"/>
              </a:solidFill>
              <a:latin typeface="Arial" panose="020B0604020202020204" pitchFamily="34" charset="0"/>
              <a:cs typeface="Arial" panose="020B0604020202020204" pitchFamily="34" charset="0"/>
            </a:rPr>
            <a:t>Se mejora la excedencia para mujeres victimas de violencia de género</a:t>
          </a:r>
        </a:p>
      </dsp:txBody>
      <dsp:txXfrm>
        <a:off x="413591" y="2702046"/>
        <a:ext cx="2933989" cy="1167354"/>
      </dsp:txXfrm>
    </dsp:sp>
    <dsp:sp modelId="{48281D94-1B8E-4107-9872-D8C2CAA9D9CE}">
      <dsp:nvSpPr>
        <dsp:cNvPr id="0" name=""/>
        <dsp:cNvSpPr/>
      </dsp:nvSpPr>
      <dsp:spPr>
        <a:xfrm>
          <a:off x="4041598" y="0"/>
          <a:ext cx="3758282"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latin typeface="Arial" panose="020B0604020202020204" pitchFamily="34" charset="0"/>
              <a:cs typeface="Arial" panose="020B0604020202020204" pitchFamily="34" charset="0"/>
            </a:rPr>
            <a:t>Kilometraje, complemento de festividad y complemento de nocturnidad</a:t>
          </a:r>
        </a:p>
      </dsp:txBody>
      <dsp:txXfrm>
        <a:off x="4041598" y="0"/>
        <a:ext cx="3758282" cy="1233765"/>
      </dsp:txXfrm>
    </dsp:sp>
    <dsp:sp modelId="{ECBEF0BF-1D4C-4A7E-AF85-EEE7CCF2D90E}">
      <dsp:nvSpPr>
        <dsp:cNvPr id="0" name=""/>
        <dsp:cNvSpPr/>
      </dsp:nvSpPr>
      <dsp:spPr>
        <a:xfrm>
          <a:off x="4417427" y="1234117"/>
          <a:ext cx="3006625" cy="807951"/>
        </a:xfrm>
        <a:prstGeom prst="roundRect">
          <a:avLst>
            <a:gd name="adj" fmla="val 10000"/>
          </a:avLst>
        </a:prstGeom>
        <a:solidFill>
          <a:schemeClr val="accent4">
            <a:hueOff val="3960788"/>
            <a:satOff val="-11368"/>
            <a:lumOff val="-95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2"/>
              </a:solidFill>
              <a:latin typeface="Arial" panose="020B0604020202020204" pitchFamily="34" charset="0"/>
              <a:cs typeface="Arial" panose="020B0604020202020204" pitchFamily="34" charset="0"/>
            </a:rPr>
            <a:t>Cantidad de 0,26 euros por kilómetro</a:t>
          </a:r>
        </a:p>
      </dsp:txBody>
      <dsp:txXfrm>
        <a:off x="4441091" y="1257781"/>
        <a:ext cx="2959297" cy="760623"/>
      </dsp:txXfrm>
    </dsp:sp>
    <dsp:sp modelId="{D477FE24-B9D8-4D6D-8A89-D1491F0CA051}">
      <dsp:nvSpPr>
        <dsp:cNvPr id="0" name=""/>
        <dsp:cNvSpPr/>
      </dsp:nvSpPr>
      <dsp:spPr>
        <a:xfrm>
          <a:off x="4417427" y="2166369"/>
          <a:ext cx="3006625" cy="807951"/>
        </a:xfrm>
        <a:prstGeom prst="roundRect">
          <a:avLst>
            <a:gd name="adj" fmla="val 10000"/>
          </a:avLst>
        </a:prstGeom>
        <a:solidFill>
          <a:schemeClr val="accent4">
            <a:hueOff val="5941182"/>
            <a:satOff val="-17053"/>
            <a:lumOff val="-143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2"/>
              </a:solidFill>
              <a:latin typeface="Arial" panose="020B0604020202020204" pitchFamily="34" charset="0"/>
              <a:cs typeface="Arial" panose="020B0604020202020204" pitchFamily="34" charset="0"/>
            </a:rPr>
            <a:t>3,85 euros por hora efectivamente trabajadas en jornada festiva</a:t>
          </a:r>
        </a:p>
      </dsp:txBody>
      <dsp:txXfrm>
        <a:off x="4441091" y="2190033"/>
        <a:ext cx="2959297" cy="760623"/>
      </dsp:txXfrm>
    </dsp:sp>
    <dsp:sp modelId="{69FCC622-8369-481B-B8C4-3EB27F743C37}">
      <dsp:nvSpPr>
        <dsp:cNvPr id="0" name=""/>
        <dsp:cNvSpPr/>
      </dsp:nvSpPr>
      <dsp:spPr>
        <a:xfrm>
          <a:off x="4417427" y="3098621"/>
          <a:ext cx="3006625" cy="807951"/>
        </a:xfrm>
        <a:prstGeom prst="roundRect">
          <a:avLst>
            <a:gd name="adj" fmla="val 10000"/>
          </a:avLst>
        </a:prstGeom>
        <a:solidFill>
          <a:schemeClr val="accent4">
            <a:hueOff val="7921577"/>
            <a:satOff val="-22737"/>
            <a:lumOff val="-190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2"/>
              </a:solidFill>
              <a:latin typeface="Arial" panose="020B0604020202020204" pitchFamily="34" charset="0"/>
              <a:cs typeface="Arial" panose="020B0604020202020204" pitchFamily="34" charset="0"/>
            </a:rPr>
            <a:t>El complemento de nocturnidad se abonará también en vacaciones </a:t>
          </a:r>
        </a:p>
      </dsp:txBody>
      <dsp:txXfrm>
        <a:off x="4441091" y="3122285"/>
        <a:ext cx="2959297" cy="760623"/>
      </dsp:txXfrm>
    </dsp:sp>
    <dsp:sp modelId="{DBC1B529-5051-4A73-A0AF-1688B64AE633}">
      <dsp:nvSpPr>
        <dsp:cNvPr id="0" name=""/>
        <dsp:cNvSpPr/>
      </dsp:nvSpPr>
      <dsp:spPr>
        <a:xfrm>
          <a:off x="8081752" y="0"/>
          <a:ext cx="3758282"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latin typeface="Arial" panose="020B0604020202020204" pitchFamily="34" charset="0"/>
              <a:cs typeface="Arial" panose="020B0604020202020204" pitchFamily="34" charset="0"/>
            </a:rPr>
            <a:t>Vacaciones</a:t>
          </a:r>
        </a:p>
      </dsp:txBody>
      <dsp:txXfrm>
        <a:off x="8081752" y="0"/>
        <a:ext cx="3758282" cy="1233765"/>
      </dsp:txXfrm>
    </dsp:sp>
    <dsp:sp modelId="{2A2B5AFF-F3F3-4EB6-A097-B871D14CBEA9}">
      <dsp:nvSpPr>
        <dsp:cNvPr id="0" name=""/>
        <dsp:cNvSpPr/>
      </dsp:nvSpPr>
      <dsp:spPr>
        <a:xfrm>
          <a:off x="8296380" y="1044419"/>
          <a:ext cx="3464083" cy="537111"/>
        </a:xfrm>
        <a:prstGeom prst="roundRect">
          <a:avLst>
            <a:gd name="adj" fmla="val 10000"/>
          </a:avLst>
        </a:prstGeom>
        <a:solidFill>
          <a:schemeClr val="accent4">
            <a:hueOff val="9901970"/>
            <a:satOff val="-28421"/>
            <a:lumOff val="-238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solidFill>
              <a:latin typeface="Arial" panose="020B0604020202020204" pitchFamily="34" charset="0"/>
              <a:cs typeface="Arial" panose="020B0604020202020204" pitchFamily="34" charset="0"/>
            </a:rPr>
            <a:t>Se mantienen en 25 días laborables. </a:t>
          </a:r>
        </a:p>
      </dsp:txBody>
      <dsp:txXfrm>
        <a:off x="8312111" y="1060150"/>
        <a:ext cx="3432621" cy="505649"/>
      </dsp:txXfrm>
    </dsp:sp>
    <dsp:sp modelId="{6A332A38-53F0-4534-8620-E8BD2622A4C9}">
      <dsp:nvSpPr>
        <dsp:cNvPr id="0" name=""/>
        <dsp:cNvSpPr/>
      </dsp:nvSpPr>
      <dsp:spPr>
        <a:xfrm>
          <a:off x="8282023" y="1853879"/>
          <a:ext cx="3357739" cy="2052674"/>
        </a:xfrm>
        <a:prstGeom prst="roundRect">
          <a:avLst>
            <a:gd name="adj" fmla="val 10000"/>
          </a:avLst>
        </a:prstGeom>
        <a:solidFill>
          <a:schemeClr val="accent4">
            <a:hueOff val="11882365"/>
            <a:satOff val="-34105"/>
            <a:lumOff val="-28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kern="1200" dirty="0">
              <a:solidFill>
                <a:schemeClr val="bg1"/>
              </a:solidFill>
              <a:latin typeface="Arial" panose="020B0604020202020204" pitchFamily="34" charset="0"/>
              <a:cs typeface="Arial" panose="020B0604020202020204" pitchFamily="34" charset="0"/>
            </a:rPr>
            <a:t>Se podrán disfrutar, dentro del año natural, de 3 de estos 25 días de vacaciones cuando consideren, debiendo preavisar con 10 días de antelación a su disfrute, siempre que no se ponga en riesgo la viabilidad de la prestación del servicio. </a:t>
          </a:r>
        </a:p>
      </dsp:txBody>
      <dsp:txXfrm>
        <a:off x="8342144" y="1914000"/>
        <a:ext cx="3237497" cy="19324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59A02-1A5C-4756-B571-F9FF2CC12892}">
      <dsp:nvSpPr>
        <dsp:cNvPr id="0" name=""/>
        <dsp:cNvSpPr/>
      </dsp:nvSpPr>
      <dsp:spPr>
        <a:xfrm>
          <a:off x="20208" y="0"/>
          <a:ext cx="5904839"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solidFill>
                <a:schemeClr val="tx2"/>
              </a:solidFill>
              <a:latin typeface="Arial" panose="020B0604020202020204" pitchFamily="34" charset="0"/>
              <a:cs typeface="Arial" panose="020B0604020202020204" pitchFamily="34" charset="0"/>
            </a:rPr>
            <a:t>COMISIONES DE TRABAJO</a:t>
          </a:r>
        </a:p>
      </dsp:txBody>
      <dsp:txXfrm>
        <a:off x="20208" y="0"/>
        <a:ext cx="5904839" cy="1233765"/>
      </dsp:txXfrm>
    </dsp:sp>
    <dsp:sp modelId="{63BC46AD-C46A-4F8C-8428-C1D4FC590828}">
      <dsp:nvSpPr>
        <dsp:cNvPr id="0" name=""/>
        <dsp:cNvSpPr/>
      </dsp:nvSpPr>
      <dsp:spPr>
        <a:xfrm>
          <a:off x="610691" y="1176657"/>
          <a:ext cx="4723871" cy="38178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Disposición Adicional Octava. Comisión Técnica.</a:t>
          </a:r>
        </a:p>
      </dsp:txBody>
      <dsp:txXfrm>
        <a:off x="621873" y="1187839"/>
        <a:ext cx="4701507" cy="359422"/>
      </dsp:txXfrm>
    </dsp:sp>
    <dsp:sp modelId="{B12B9589-A28C-4DF1-96F0-6C2060A33091}">
      <dsp:nvSpPr>
        <dsp:cNvPr id="0" name=""/>
        <dsp:cNvSpPr/>
      </dsp:nvSpPr>
      <dsp:spPr>
        <a:xfrm>
          <a:off x="610691" y="1793527"/>
          <a:ext cx="4723871" cy="2232428"/>
        </a:xfrm>
        <a:prstGeom prst="roundRect">
          <a:avLst>
            <a:gd name="adj" fmla="val 10000"/>
          </a:avLst>
        </a:prstGeom>
        <a:solidFill>
          <a:schemeClr val="accent4">
            <a:hueOff val="2376473"/>
            <a:satOff val="-6821"/>
            <a:lumOff val="-57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Constituir una comisión técnica de trabajo que se reunirá periódicamente y que estará formada por los firmantes del Convenio colectivo. Dicha comisión se constituirá dentro de los tres meses siguientes desde la publicación del Convenio colectivo en el BOE y se reunirá siempre que sea necesario a propuesta de cada una de las partes firmantes del convenio colectivo. Las conclusiones se trasladarán a la comisión negociadora.</a:t>
          </a:r>
        </a:p>
      </dsp:txBody>
      <dsp:txXfrm>
        <a:off x="676077" y="1858913"/>
        <a:ext cx="4593099" cy="2101656"/>
      </dsp:txXfrm>
    </dsp:sp>
    <dsp:sp modelId="{DCD5EF50-763F-42E1-85F4-2AB42881BC40}">
      <dsp:nvSpPr>
        <dsp:cNvPr id="0" name=""/>
        <dsp:cNvSpPr/>
      </dsp:nvSpPr>
      <dsp:spPr>
        <a:xfrm>
          <a:off x="5936640" y="0"/>
          <a:ext cx="5904839"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Los temas a tratar por la comisión serán, al menos:</a:t>
          </a:r>
        </a:p>
      </dsp:txBody>
      <dsp:txXfrm>
        <a:off x="5936640" y="0"/>
        <a:ext cx="5904839" cy="1233765"/>
      </dsp:txXfrm>
    </dsp:sp>
    <dsp:sp modelId="{4B0DE3F6-46C8-4068-B7D4-671399B3E1A9}">
      <dsp:nvSpPr>
        <dsp:cNvPr id="0" name=""/>
        <dsp:cNvSpPr/>
      </dsp:nvSpPr>
      <dsp:spPr>
        <a:xfrm>
          <a:off x="6484511" y="817863"/>
          <a:ext cx="4723871" cy="599111"/>
        </a:xfrm>
        <a:prstGeom prst="roundRect">
          <a:avLst>
            <a:gd name="adj" fmla="val 10000"/>
          </a:avLst>
        </a:prstGeom>
        <a:solidFill>
          <a:schemeClr val="accent4">
            <a:hueOff val="4752946"/>
            <a:satOff val="-13642"/>
            <a:lumOff val="-114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 </a:t>
          </a:r>
          <a:r>
            <a:rPr lang="es-ES" sz="1600" b="1" kern="1200" dirty="0">
              <a:latin typeface="Arial" panose="020B0604020202020204" pitchFamily="34" charset="0"/>
              <a:cs typeface="Arial" panose="020B0604020202020204" pitchFamily="34" charset="0"/>
            </a:rPr>
            <a:t>Clasificación profesional. </a:t>
          </a:r>
        </a:p>
      </dsp:txBody>
      <dsp:txXfrm>
        <a:off x="6502058" y="835410"/>
        <a:ext cx="4688777" cy="564017"/>
      </dsp:txXfrm>
    </dsp:sp>
    <dsp:sp modelId="{65971E29-5A10-4F8F-A879-390BE68EE21B}">
      <dsp:nvSpPr>
        <dsp:cNvPr id="0" name=""/>
        <dsp:cNvSpPr/>
      </dsp:nvSpPr>
      <dsp:spPr>
        <a:xfrm>
          <a:off x="6516407" y="1593254"/>
          <a:ext cx="4723871" cy="599111"/>
        </a:xfrm>
        <a:prstGeom prst="roundRect">
          <a:avLst>
            <a:gd name="adj" fmla="val 10000"/>
          </a:avLst>
        </a:prstGeom>
        <a:solidFill>
          <a:schemeClr val="accent4">
            <a:hueOff val="7129419"/>
            <a:satOff val="-20463"/>
            <a:lumOff val="-171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Arial" panose="020B0604020202020204" pitchFamily="34" charset="0"/>
              <a:cs typeface="Arial" panose="020B0604020202020204" pitchFamily="34" charset="0"/>
            </a:rPr>
            <a:t>- Análisis del esquema de previsión social.</a:t>
          </a:r>
        </a:p>
      </dsp:txBody>
      <dsp:txXfrm>
        <a:off x="6533954" y="1610801"/>
        <a:ext cx="4688777" cy="564017"/>
      </dsp:txXfrm>
    </dsp:sp>
    <dsp:sp modelId="{4AFF31DF-0CA7-45D5-BC7F-339791865AB2}">
      <dsp:nvSpPr>
        <dsp:cNvPr id="0" name=""/>
        <dsp:cNvSpPr/>
      </dsp:nvSpPr>
      <dsp:spPr>
        <a:xfrm>
          <a:off x="6505776" y="2358964"/>
          <a:ext cx="4723871" cy="599111"/>
        </a:xfrm>
        <a:prstGeom prst="roundRect">
          <a:avLst>
            <a:gd name="adj" fmla="val 10000"/>
          </a:avLst>
        </a:prstGeom>
        <a:solidFill>
          <a:schemeClr val="accent4">
            <a:hueOff val="9505892"/>
            <a:satOff val="-27284"/>
            <a:lumOff val="-229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Arial" panose="020B0604020202020204" pitchFamily="34" charset="0"/>
              <a:cs typeface="Arial" panose="020B0604020202020204" pitchFamily="34" charset="0"/>
            </a:rPr>
            <a:t>- Análisis del absentismo.</a:t>
          </a:r>
        </a:p>
      </dsp:txBody>
      <dsp:txXfrm>
        <a:off x="6523323" y="2376511"/>
        <a:ext cx="4688777" cy="564017"/>
      </dsp:txXfrm>
    </dsp:sp>
    <dsp:sp modelId="{B705DD99-BB6B-4536-9D22-36478CC16B9F}">
      <dsp:nvSpPr>
        <dsp:cNvPr id="0" name=""/>
        <dsp:cNvSpPr/>
      </dsp:nvSpPr>
      <dsp:spPr>
        <a:xfrm>
          <a:off x="6558938" y="3141305"/>
          <a:ext cx="4723871" cy="599111"/>
        </a:xfrm>
        <a:prstGeom prst="roundRect">
          <a:avLst>
            <a:gd name="adj" fmla="val 10000"/>
          </a:avLst>
        </a:prstGeom>
        <a:solidFill>
          <a:schemeClr val="accent4">
            <a:hueOff val="11882365"/>
            <a:satOff val="-34105"/>
            <a:lumOff val="-28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Arial" panose="020B0604020202020204" pitchFamily="34" charset="0"/>
              <a:cs typeface="Arial" panose="020B0604020202020204" pitchFamily="34" charset="0"/>
            </a:rPr>
            <a:t>- Revisión de la regulación de la Incapacidad Temporal.</a:t>
          </a:r>
        </a:p>
      </dsp:txBody>
      <dsp:txXfrm>
        <a:off x="6576485" y="3158852"/>
        <a:ext cx="4688777" cy="5640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BB7C4E-27D5-461A-90F6-7FE77F78BDD3}">
      <dsp:nvSpPr>
        <dsp:cNvPr id="0" name=""/>
        <dsp:cNvSpPr/>
      </dsp:nvSpPr>
      <dsp:spPr>
        <a:xfrm>
          <a:off x="1314" y="0"/>
          <a:ext cx="396643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2"/>
              </a:solidFill>
              <a:latin typeface="Arial" panose="020B0604020202020204" pitchFamily="34" charset="0"/>
              <a:cs typeface="Arial" panose="020B0604020202020204" pitchFamily="34" charset="0"/>
            </a:rPr>
            <a:t>TABLAS SALARIALES, COMPLEMEMTOS Y REVISIÓN SALARIAL</a:t>
          </a:r>
          <a:endParaRPr lang="es-ES" sz="1400" kern="1200" dirty="0">
            <a:solidFill>
              <a:schemeClr val="tx2"/>
            </a:solidFill>
            <a:latin typeface="Arial" panose="020B0604020202020204" pitchFamily="34" charset="0"/>
            <a:cs typeface="Arial" panose="020B0604020202020204" pitchFamily="34" charset="0"/>
          </a:endParaRPr>
        </a:p>
      </dsp:txBody>
      <dsp:txXfrm>
        <a:off x="1314" y="0"/>
        <a:ext cx="3966433" cy="1233765"/>
      </dsp:txXfrm>
    </dsp:sp>
    <dsp:sp modelId="{67AEEDB9-F2F5-4D20-A137-B4653CB765FA}">
      <dsp:nvSpPr>
        <dsp:cNvPr id="0" name=""/>
        <dsp:cNvSpPr/>
      </dsp:nvSpPr>
      <dsp:spPr>
        <a:xfrm>
          <a:off x="397957" y="1233765"/>
          <a:ext cx="3173146" cy="267315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Desde el 1 de enero de 2025, los salarios base de todos los Grupos se incrementan en un 10% y se establece salario base en 1.000 euros para el Grupo de operarios. En 2026 se incrementan los SB del año anterior en un 1,5%. En 2027 se incrementan los SB del año anterior en un 1,5%</a:t>
          </a:r>
        </a:p>
      </dsp:txBody>
      <dsp:txXfrm>
        <a:off x="476251" y="1312059"/>
        <a:ext cx="3016558" cy="2516570"/>
      </dsp:txXfrm>
    </dsp:sp>
    <dsp:sp modelId="{5CDC064B-1BB8-4C21-93FB-998A08552239}">
      <dsp:nvSpPr>
        <dsp:cNvPr id="0" name=""/>
        <dsp:cNvSpPr/>
      </dsp:nvSpPr>
      <dsp:spPr>
        <a:xfrm>
          <a:off x="4265230" y="0"/>
          <a:ext cx="244205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Los porcentajes del N1 y del N2 se mantienen en un 9,2% y en un 7,2% del SB.</a:t>
          </a:r>
        </a:p>
      </dsp:txBody>
      <dsp:txXfrm>
        <a:off x="4265230" y="0"/>
        <a:ext cx="2442053" cy="1233765"/>
      </dsp:txXfrm>
    </dsp:sp>
    <dsp:sp modelId="{23FD2E52-9739-4197-917C-EAC6099F30DA}">
      <dsp:nvSpPr>
        <dsp:cNvPr id="0" name=""/>
        <dsp:cNvSpPr/>
      </dsp:nvSpPr>
      <dsp:spPr>
        <a:xfrm>
          <a:off x="7004766" y="0"/>
          <a:ext cx="4835399"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Complemento de solapamiento retributivo:</a:t>
          </a:r>
        </a:p>
      </dsp:txBody>
      <dsp:txXfrm>
        <a:off x="7004766" y="0"/>
        <a:ext cx="4835399" cy="1233765"/>
      </dsp:txXfrm>
    </dsp:sp>
    <dsp:sp modelId="{B26DD493-EF62-40B8-B7FA-0B76EA5C68B1}">
      <dsp:nvSpPr>
        <dsp:cNvPr id="0" name=""/>
        <dsp:cNvSpPr/>
      </dsp:nvSpPr>
      <dsp:spPr>
        <a:xfrm>
          <a:off x="7439090" y="1044132"/>
          <a:ext cx="3902970" cy="710375"/>
        </a:xfrm>
        <a:prstGeom prst="roundRect">
          <a:avLst>
            <a:gd name="adj" fmla="val 10000"/>
          </a:avLst>
        </a:prstGeom>
        <a:solidFill>
          <a:schemeClr val="accent4">
            <a:hueOff val="3960788"/>
            <a:satOff val="-11368"/>
            <a:lumOff val="-95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a. Para el operario, el importe del complemento será de 15 euros tras alcanzar el N1 y de otros 30 euros tras alcanzar el N2.</a:t>
          </a:r>
        </a:p>
      </dsp:txBody>
      <dsp:txXfrm>
        <a:off x="7459896" y="1064938"/>
        <a:ext cx="3861358" cy="668763"/>
      </dsp:txXfrm>
    </dsp:sp>
    <dsp:sp modelId="{6403AFAB-D1DC-4CC4-A982-C4B17A34EA30}">
      <dsp:nvSpPr>
        <dsp:cNvPr id="0" name=""/>
        <dsp:cNvSpPr/>
      </dsp:nvSpPr>
      <dsp:spPr>
        <a:xfrm>
          <a:off x="7492240" y="1866172"/>
          <a:ext cx="3860450" cy="1130944"/>
        </a:xfrm>
        <a:prstGeom prst="roundRect">
          <a:avLst>
            <a:gd name="adj" fmla="val 10000"/>
          </a:avLst>
        </a:prstGeom>
        <a:solidFill>
          <a:schemeClr val="accent4">
            <a:hueOff val="7921577"/>
            <a:satOff val="-22737"/>
            <a:lumOff val="-190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b. Para el auxiliar técnico, el importe será de 15 euros hasta alcanzar el N1 y de otros 15 euros adicionales tras alcanzar el N1. Tras alcanzar el N2, este complemento dejará de abonarse.</a:t>
          </a:r>
        </a:p>
      </dsp:txBody>
      <dsp:txXfrm>
        <a:off x="7525364" y="1899296"/>
        <a:ext cx="3794202" cy="1064696"/>
      </dsp:txXfrm>
    </dsp:sp>
    <dsp:sp modelId="{EAC19C28-C750-4153-B9D5-83E1EB4DEBBF}">
      <dsp:nvSpPr>
        <dsp:cNvPr id="0" name=""/>
        <dsp:cNvSpPr/>
      </dsp:nvSpPr>
      <dsp:spPr>
        <a:xfrm>
          <a:off x="7492240" y="3202741"/>
          <a:ext cx="3860450" cy="703438"/>
        </a:xfrm>
        <a:prstGeom prst="roundRect">
          <a:avLst>
            <a:gd name="adj" fmla="val 10000"/>
          </a:avLst>
        </a:prstGeom>
        <a:solidFill>
          <a:schemeClr val="accent4">
            <a:hueOff val="11882365"/>
            <a:satOff val="-34105"/>
            <a:lumOff val="-28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c. Para el técnico, el importe será de 40 euros hasta alcanzar el N1. Tras alcanzar el N1, este complemento dejará de abonarse.</a:t>
          </a:r>
        </a:p>
      </dsp:txBody>
      <dsp:txXfrm>
        <a:off x="7512843" y="3223344"/>
        <a:ext cx="3819244" cy="66223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7FD41-65CF-47A9-8609-6BA94C7020DA}">
      <dsp:nvSpPr>
        <dsp:cNvPr id="0" name=""/>
        <dsp:cNvSpPr/>
      </dsp:nvSpPr>
      <dsp:spPr>
        <a:xfrm>
          <a:off x="438" y="0"/>
          <a:ext cx="7585948"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A partir del 1 de enero de 2028 la actualización salarial de cada año, salvo que las partes adopten otro acuerdo en los dos primeros meses de cada año, será el resultado de aplicar el IPC del año anterior a los salarios base de cada momento, con las siguientes limitaciones:</a:t>
          </a:r>
        </a:p>
      </dsp:txBody>
      <dsp:txXfrm>
        <a:off x="438" y="0"/>
        <a:ext cx="7585948" cy="1233765"/>
      </dsp:txXfrm>
    </dsp:sp>
    <dsp:sp modelId="{CE9EB758-E526-4C8D-8C6F-96F0655423C6}">
      <dsp:nvSpPr>
        <dsp:cNvPr id="0" name=""/>
        <dsp:cNvSpPr/>
      </dsp:nvSpPr>
      <dsp:spPr>
        <a:xfrm>
          <a:off x="759033" y="1234970"/>
          <a:ext cx="6068758" cy="123999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a) Si el IPC del año anterior resultase inferior al 1,5%, se garantiza un incremento mínimo del 1,5%</a:t>
          </a:r>
        </a:p>
      </dsp:txBody>
      <dsp:txXfrm>
        <a:off x="795351" y="1271288"/>
        <a:ext cx="5996122" cy="1167354"/>
      </dsp:txXfrm>
    </dsp:sp>
    <dsp:sp modelId="{B0CE094C-A39A-4AA7-AF0A-01A37AE3BA87}">
      <dsp:nvSpPr>
        <dsp:cNvPr id="0" name=""/>
        <dsp:cNvSpPr/>
      </dsp:nvSpPr>
      <dsp:spPr>
        <a:xfrm>
          <a:off x="759033" y="2665728"/>
          <a:ext cx="6068758" cy="1239990"/>
        </a:xfrm>
        <a:prstGeom prst="roundRect">
          <a:avLst>
            <a:gd name="adj" fmla="val 10000"/>
          </a:avLst>
        </a:prstGeom>
        <a:solidFill>
          <a:schemeClr val="accent4">
            <a:hueOff val="11882365"/>
            <a:satOff val="-34105"/>
            <a:lumOff val="-28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b) Si el IPC del año anterior resultase superior al 4%, se aplicará un incremento del 4%.</a:t>
          </a:r>
        </a:p>
      </dsp:txBody>
      <dsp:txXfrm>
        <a:off x="795351" y="2702046"/>
        <a:ext cx="5996122" cy="1167354"/>
      </dsp:txXfrm>
    </dsp:sp>
    <dsp:sp modelId="{10C5C480-93EF-4188-83FE-DD2C9D8CA398}">
      <dsp:nvSpPr>
        <dsp:cNvPr id="0" name=""/>
        <dsp:cNvSpPr/>
      </dsp:nvSpPr>
      <dsp:spPr>
        <a:xfrm>
          <a:off x="8155332" y="0"/>
          <a:ext cx="3685708"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endParaRPr lang="es-ES" sz="1800" kern="1200" dirty="0">
            <a:latin typeface="Arial" panose="020B0604020202020204" pitchFamily="34" charset="0"/>
            <a:cs typeface="Arial" panose="020B0604020202020204" pitchFamily="34" charset="0"/>
          </a:endParaRPr>
        </a:p>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Tercer Nivel de desarrollo y capacitación profesional (N3), a partir del 1 de enero de 2028: la cuantía será del 2,75% del salario base. Es necesario llevar </a:t>
          </a:r>
          <a:r>
            <a:rPr lang="es-ES" sz="1800" kern="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3 o más años</a:t>
          </a:r>
          <a:r>
            <a:rPr lang="es-ES" sz="18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percibiendo el nivel de desarrollo N2 y haber realizado la formación prevista por la empresa</a:t>
          </a:r>
          <a:endParaRPr lang="es-ES" sz="1800" kern="1200" dirty="0">
            <a:latin typeface="Arial" panose="020B0604020202020204" pitchFamily="34" charset="0"/>
            <a:cs typeface="Arial" panose="020B0604020202020204" pitchFamily="34" charset="0"/>
          </a:endParaRPr>
        </a:p>
      </dsp:txBody>
      <dsp:txXfrm>
        <a:off x="8155332" y="0"/>
        <a:ext cx="3685708" cy="12337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070A2-79C7-440D-937B-F212795DFC17}">
      <dsp:nvSpPr>
        <dsp:cNvPr id="0" name=""/>
        <dsp:cNvSpPr/>
      </dsp:nvSpPr>
      <dsp:spPr>
        <a:xfrm>
          <a:off x="5926" y="0"/>
          <a:ext cx="5701025"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es-ES" sz="2800" kern="1200" dirty="0">
              <a:solidFill>
                <a:schemeClr val="tx2"/>
              </a:solidFill>
              <a:latin typeface="Arial" panose="020B0604020202020204" pitchFamily="34" charset="0"/>
              <a:cs typeface="Arial" panose="020B0604020202020204" pitchFamily="34" charset="0"/>
            </a:rPr>
            <a:t>Previsible rebaja de la jornada laboral máxima semanal a 37,5 horas. Nuestro convenio con 1.720 horas anuales y 38,5 semanales se verá algo afectado</a:t>
          </a:r>
        </a:p>
      </dsp:txBody>
      <dsp:txXfrm>
        <a:off x="5926" y="0"/>
        <a:ext cx="5701025" cy="1233765"/>
      </dsp:txXfrm>
    </dsp:sp>
    <dsp:sp modelId="{70AE0172-FB2E-4000-B094-3EC7AEF694FD}">
      <dsp:nvSpPr>
        <dsp:cNvPr id="0" name=""/>
        <dsp:cNvSpPr/>
      </dsp:nvSpPr>
      <dsp:spPr>
        <a:xfrm>
          <a:off x="6134528" y="0"/>
          <a:ext cx="5701025"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endParaRPr lang="es-ES" sz="2800" kern="1200" dirty="0">
            <a:solidFill>
              <a:schemeClr val="tx2"/>
            </a:solidFill>
            <a:latin typeface="Arial" panose="020B0604020202020204" pitchFamily="34" charset="0"/>
            <a:cs typeface="Arial" panose="020B0604020202020204" pitchFamily="34" charset="0"/>
          </a:endParaRPr>
        </a:p>
        <a:p>
          <a:pPr marL="0" lvl="0" indent="0" algn="ctr" defTabSz="1244600">
            <a:lnSpc>
              <a:spcPct val="90000"/>
            </a:lnSpc>
            <a:spcBef>
              <a:spcPct val="0"/>
            </a:spcBef>
            <a:spcAft>
              <a:spcPct val="35000"/>
            </a:spcAft>
            <a:buNone/>
          </a:pPr>
          <a:r>
            <a:rPr lang="es-ES" sz="2800" kern="1200" dirty="0">
              <a:solidFill>
                <a:schemeClr val="tx2"/>
              </a:solidFill>
              <a:latin typeface="Arial" panose="020B0604020202020204" pitchFamily="34" charset="0"/>
              <a:cs typeface="Arial" panose="020B0604020202020204" pitchFamily="34" charset="0"/>
            </a:rPr>
            <a:t>Subida del SMI, previsiblemente por encima de la inflación.</a:t>
          </a:r>
        </a:p>
      </dsp:txBody>
      <dsp:txXfrm>
        <a:off x="6134528" y="0"/>
        <a:ext cx="5701025" cy="12337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47092-6ABC-44F2-9AB9-BA1CFEB2A822}">
      <dsp:nvSpPr>
        <dsp:cNvPr id="0" name=""/>
        <dsp:cNvSpPr/>
      </dsp:nvSpPr>
      <dsp:spPr>
        <a:xfrm>
          <a:off x="-5075185" y="-777509"/>
          <a:ext cx="6044030" cy="6044030"/>
        </a:xfrm>
        <a:prstGeom prst="blockArc">
          <a:avLst>
            <a:gd name="adj1" fmla="val 18900000"/>
            <a:gd name="adj2" fmla="val 2700000"/>
            <a:gd name="adj3" fmla="val 357"/>
          </a:avLst>
        </a:prstGeom>
        <a:noFill/>
        <a:ln w="12700" cap="flat" cmpd="sng" algn="ctr">
          <a:solidFill>
            <a:schemeClr val="accent2">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7F917B-19E1-4873-8944-107506F54486}">
      <dsp:nvSpPr>
        <dsp:cNvPr id="0" name=""/>
        <dsp:cNvSpPr/>
      </dsp:nvSpPr>
      <dsp:spPr>
        <a:xfrm>
          <a:off x="623123" y="448901"/>
          <a:ext cx="6456473" cy="897802"/>
        </a:xfrm>
        <a:prstGeom prst="rect">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30" tIns="63500" rIns="63500" bIns="63500" numCol="1" spcCol="1270" anchor="ctr" anchorCtr="0">
          <a:noAutofit/>
        </a:bodyPr>
        <a:lstStyle/>
        <a:p>
          <a:pPr marL="0" lvl="0" indent="0" algn="l" defTabSz="1111250">
            <a:lnSpc>
              <a:spcPct val="90000"/>
            </a:lnSpc>
            <a:spcBef>
              <a:spcPct val="0"/>
            </a:spcBef>
            <a:spcAft>
              <a:spcPct val="35000"/>
            </a:spcAft>
            <a:buNone/>
          </a:pPr>
          <a:r>
            <a:rPr lang="es-ES" sz="2500" b="0" i="0" kern="1200" dirty="0">
              <a:latin typeface="Arial" panose="020B0604020202020204" pitchFamily="34" charset="0"/>
              <a:cs typeface="Arial" panose="020B0604020202020204" pitchFamily="34" charset="0"/>
            </a:rPr>
            <a:t>a) La Estrategia Española de Apoyo Activo al Empleo</a:t>
          </a:r>
          <a:endParaRPr lang="es-ES" sz="2500" kern="1200" dirty="0">
            <a:latin typeface="Arial" panose="020B0604020202020204" pitchFamily="34" charset="0"/>
            <a:cs typeface="Arial" panose="020B0604020202020204" pitchFamily="34" charset="0"/>
          </a:endParaRPr>
        </a:p>
      </dsp:txBody>
      <dsp:txXfrm>
        <a:off x="623123" y="448901"/>
        <a:ext cx="6456473" cy="897802"/>
      </dsp:txXfrm>
    </dsp:sp>
    <dsp:sp modelId="{ACE1BEC3-E644-41F6-9D8D-E328C5C24738}">
      <dsp:nvSpPr>
        <dsp:cNvPr id="0" name=""/>
        <dsp:cNvSpPr/>
      </dsp:nvSpPr>
      <dsp:spPr>
        <a:xfrm>
          <a:off x="61997" y="336675"/>
          <a:ext cx="1122252" cy="1122252"/>
        </a:xfrm>
        <a:prstGeom prst="ellipse">
          <a:avLst/>
        </a:prstGeom>
        <a:solidFill>
          <a:schemeClr val="lt1">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D7019E-AAF5-4154-914A-933039C68976}">
      <dsp:nvSpPr>
        <dsp:cNvPr id="0" name=""/>
        <dsp:cNvSpPr/>
      </dsp:nvSpPr>
      <dsp:spPr>
        <a:xfrm>
          <a:off x="949475" y="1795604"/>
          <a:ext cx="6130122" cy="897802"/>
        </a:xfrm>
        <a:prstGeom prst="rect">
          <a:avLst/>
        </a:prstGeom>
        <a:solidFill>
          <a:schemeClr val="accent2">
            <a:shade val="50000"/>
            <a:hueOff val="516492"/>
            <a:satOff val="-17327"/>
            <a:lumOff val="350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30" tIns="63500" rIns="63500" bIns="63500" numCol="1" spcCol="1270" anchor="ctr" anchorCtr="0">
          <a:noAutofit/>
        </a:bodyPr>
        <a:lstStyle/>
        <a:p>
          <a:pPr marL="0" lvl="0" indent="0" algn="l" defTabSz="1111250">
            <a:lnSpc>
              <a:spcPct val="90000"/>
            </a:lnSpc>
            <a:spcBef>
              <a:spcPct val="0"/>
            </a:spcBef>
            <a:spcAft>
              <a:spcPct val="35000"/>
            </a:spcAft>
            <a:buNone/>
          </a:pPr>
          <a:r>
            <a:rPr lang="es-ES" sz="2500" b="0" i="0" kern="1200" dirty="0">
              <a:latin typeface="Arial" panose="020B0604020202020204" pitchFamily="34" charset="0"/>
              <a:cs typeface="Arial" panose="020B0604020202020204" pitchFamily="34" charset="0"/>
            </a:rPr>
            <a:t>b) El Plan Anual para el Fomento del Empleo Digno</a:t>
          </a:r>
          <a:endParaRPr lang="es-ES" sz="2500" kern="1200" dirty="0">
            <a:latin typeface="Arial" panose="020B0604020202020204" pitchFamily="34" charset="0"/>
            <a:cs typeface="Arial" panose="020B0604020202020204" pitchFamily="34" charset="0"/>
          </a:endParaRPr>
        </a:p>
      </dsp:txBody>
      <dsp:txXfrm>
        <a:off x="949475" y="1795604"/>
        <a:ext cx="6130122" cy="897802"/>
      </dsp:txXfrm>
    </dsp:sp>
    <dsp:sp modelId="{EE1E9B43-6240-4221-9649-6F2E9D38F7EA}">
      <dsp:nvSpPr>
        <dsp:cNvPr id="0" name=""/>
        <dsp:cNvSpPr/>
      </dsp:nvSpPr>
      <dsp:spPr>
        <a:xfrm>
          <a:off x="388348" y="1683379"/>
          <a:ext cx="1122252" cy="1122252"/>
        </a:xfrm>
        <a:prstGeom prst="ellipse">
          <a:avLst/>
        </a:prstGeom>
        <a:solidFill>
          <a:schemeClr val="lt1">
            <a:hueOff val="0"/>
            <a:satOff val="0"/>
            <a:lumOff val="0"/>
            <a:alphaOff val="0"/>
          </a:schemeClr>
        </a:solidFill>
        <a:ln w="12700" cap="flat" cmpd="sng" algn="ctr">
          <a:solidFill>
            <a:schemeClr val="accent2">
              <a:shade val="50000"/>
              <a:hueOff val="501389"/>
              <a:satOff val="-16634"/>
              <a:lumOff val="3254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56C27A-9DD7-4A77-8C01-B8A991F31C0C}">
      <dsp:nvSpPr>
        <dsp:cNvPr id="0" name=""/>
        <dsp:cNvSpPr/>
      </dsp:nvSpPr>
      <dsp:spPr>
        <a:xfrm>
          <a:off x="623123" y="3142307"/>
          <a:ext cx="6456473" cy="897802"/>
        </a:xfrm>
        <a:prstGeom prst="rect">
          <a:avLst/>
        </a:prstGeom>
        <a:solidFill>
          <a:schemeClr val="accent2">
            <a:shade val="50000"/>
            <a:hueOff val="516492"/>
            <a:satOff val="-17327"/>
            <a:lumOff val="350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2630" tIns="63500" rIns="63500" bIns="63500" numCol="1" spcCol="1270" anchor="ctr" anchorCtr="0">
          <a:noAutofit/>
        </a:bodyPr>
        <a:lstStyle/>
        <a:p>
          <a:pPr marL="0" lvl="0" indent="0" algn="l" defTabSz="1111250">
            <a:lnSpc>
              <a:spcPct val="90000"/>
            </a:lnSpc>
            <a:spcBef>
              <a:spcPct val="0"/>
            </a:spcBef>
            <a:spcAft>
              <a:spcPct val="35000"/>
            </a:spcAft>
            <a:buNone/>
          </a:pPr>
          <a:r>
            <a:rPr lang="es-ES" sz="2500" b="0" i="0" kern="1200" dirty="0">
              <a:latin typeface="Arial" panose="020B0604020202020204" pitchFamily="34" charset="0"/>
              <a:cs typeface="Arial" panose="020B0604020202020204" pitchFamily="34" charset="0"/>
            </a:rPr>
            <a:t>c) El Sistema Público Integrado de Información de los Servicios de Empleo</a:t>
          </a:r>
          <a:endParaRPr lang="es-ES" sz="2500" kern="1200" dirty="0">
            <a:latin typeface="Arial" panose="020B0604020202020204" pitchFamily="34" charset="0"/>
            <a:cs typeface="Arial" panose="020B0604020202020204" pitchFamily="34" charset="0"/>
          </a:endParaRPr>
        </a:p>
      </dsp:txBody>
      <dsp:txXfrm>
        <a:off x="623123" y="3142307"/>
        <a:ext cx="6456473" cy="897802"/>
      </dsp:txXfrm>
    </dsp:sp>
    <dsp:sp modelId="{71FF853E-8664-429D-A6AB-DBB926D633C6}">
      <dsp:nvSpPr>
        <dsp:cNvPr id="0" name=""/>
        <dsp:cNvSpPr/>
      </dsp:nvSpPr>
      <dsp:spPr>
        <a:xfrm>
          <a:off x="61997" y="3030082"/>
          <a:ext cx="1122252" cy="1122252"/>
        </a:xfrm>
        <a:prstGeom prst="ellipse">
          <a:avLst/>
        </a:prstGeom>
        <a:solidFill>
          <a:schemeClr val="lt1">
            <a:hueOff val="0"/>
            <a:satOff val="0"/>
            <a:lumOff val="0"/>
            <a:alphaOff val="0"/>
          </a:schemeClr>
        </a:solidFill>
        <a:ln w="12700" cap="flat" cmpd="sng" algn="ctr">
          <a:solidFill>
            <a:schemeClr val="accent2">
              <a:shade val="50000"/>
              <a:hueOff val="501389"/>
              <a:satOff val="-16634"/>
              <a:lumOff val="3254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374DDD-64BD-497A-85C8-9D0C7DF29452}">
      <dsp:nvSpPr>
        <dsp:cNvPr id="0" name=""/>
        <dsp:cNvSpPr/>
      </dsp:nvSpPr>
      <dsp:spPr>
        <a:xfrm>
          <a:off x="378785" y="1577"/>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Favorecer las condiciones para la generación de mercados de trabajo inclusivos</a:t>
          </a:r>
          <a:endParaRPr lang="es-ES" sz="1400" kern="1200" dirty="0">
            <a:latin typeface="Arial" panose="020B0604020202020204" pitchFamily="34" charset="0"/>
            <a:cs typeface="Arial" panose="020B0604020202020204" pitchFamily="34" charset="0"/>
          </a:endParaRPr>
        </a:p>
      </dsp:txBody>
      <dsp:txXfrm>
        <a:off x="378785" y="1577"/>
        <a:ext cx="1881506" cy="1128903"/>
      </dsp:txXfrm>
    </dsp:sp>
    <dsp:sp modelId="{D8B9B333-82E0-448B-84AA-DD01B628321A}">
      <dsp:nvSpPr>
        <dsp:cNvPr id="0" name=""/>
        <dsp:cNvSpPr/>
      </dsp:nvSpPr>
      <dsp:spPr>
        <a:xfrm>
          <a:off x="2448442" y="1577"/>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El impulso a la creación de empleos de calidad y estables</a:t>
          </a:r>
          <a:endParaRPr lang="es-ES" sz="1400" kern="1200" dirty="0">
            <a:latin typeface="Arial" panose="020B0604020202020204" pitchFamily="34" charset="0"/>
            <a:cs typeface="Arial" panose="020B0604020202020204" pitchFamily="34" charset="0"/>
          </a:endParaRPr>
        </a:p>
      </dsp:txBody>
      <dsp:txXfrm>
        <a:off x="2448442" y="1577"/>
        <a:ext cx="1881506" cy="1128903"/>
      </dsp:txXfrm>
    </dsp:sp>
    <dsp:sp modelId="{63E4EF7C-4FEB-4F5E-B782-04248060B17B}">
      <dsp:nvSpPr>
        <dsp:cNvPr id="0" name=""/>
        <dsp:cNvSpPr/>
      </dsp:nvSpPr>
      <dsp:spPr>
        <a:xfrm>
          <a:off x="4518098" y="1577"/>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El mantenimiento del empleo y la progresión profesional de las personas ocupadas</a:t>
          </a:r>
          <a:endParaRPr lang="es-ES" sz="1400" kern="1200" dirty="0">
            <a:latin typeface="Arial" panose="020B0604020202020204" pitchFamily="34" charset="0"/>
            <a:cs typeface="Arial" panose="020B0604020202020204" pitchFamily="34" charset="0"/>
          </a:endParaRPr>
        </a:p>
      </dsp:txBody>
      <dsp:txXfrm>
        <a:off x="4518098" y="1577"/>
        <a:ext cx="1881506" cy="1128903"/>
      </dsp:txXfrm>
    </dsp:sp>
    <dsp:sp modelId="{2B279038-3C21-44BA-9EFD-1023A3D98C30}">
      <dsp:nvSpPr>
        <dsp:cNvPr id="0" name=""/>
        <dsp:cNvSpPr/>
      </dsp:nvSpPr>
      <dsp:spPr>
        <a:xfrm>
          <a:off x="6587755" y="1577"/>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ampliación y mejora de las cualificaciones, competencias, habilidades y empleabilidad</a:t>
          </a:r>
          <a:endParaRPr lang="es-ES" sz="1400" kern="1200" dirty="0">
            <a:latin typeface="Arial" panose="020B0604020202020204" pitchFamily="34" charset="0"/>
            <a:cs typeface="Arial" panose="020B0604020202020204" pitchFamily="34" charset="0"/>
          </a:endParaRPr>
        </a:p>
      </dsp:txBody>
      <dsp:txXfrm>
        <a:off x="6587755" y="1577"/>
        <a:ext cx="1881506" cy="1128903"/>
      </dsp:txXfrm>
    </dsp:sp>
    <dsp:sp modelId="{F3DAC247-8B57-4E88-827E-3212DC570D48}">
      <dsp:nvSpPr>
        <dsp:cNvPr id="0" name=""/>
        <dsp:cNvSpPr/>
      </dsp:nvSpPr>
      <dsp:spPr>
        <a:xfrm>
          <a:off x="378785" y="1318632"/>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atención especializada de colectivos prioritarios para las políticas de empleo</a:t>
          </a:r>
          <a:endParaRPr lang="es-ES" sz="1400" kern="1200" dirty="0">
            <a:latin typeface="Arial" panose="020B0604020202020204" pitchFamily="34" charset="0"/>
            <a:cs typeface="Arial" panose="020B0604020202020204" pitchFamily="34" charset="0"/>
          </a:endParaRPr>
        </a:p>
      </dsp:txBody>
      <dsp:txXfrm>
        <a:off x="378785" y="1318632"/>
        <a:ext cx="1881506" cy="1128903"/>
      </dsp:txXfrm>
    </dsp:sp>
    <dsp:sp modelId="{3036AC10-FC3D-46EE-B2E2-D25DA79D48D6}">
      <dsp:nvSpPr>
        <dsp:cNvPr id="0" name=""/>
        <dsp:cNvSpPr/>
      </dsp:nvSpPr>
      <dsp:spPr>
        <a:xfrm>
          <a:off x="2448442" y="1318632"/>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adecuación, cuantitativa y cualitativa, de oferta y demanda de empleo</a:t>
          </a:r>
          <a:endParaRPr lang="es-ES" sz="1400" kern="1200" dirty="0">
            <a:latin typeface="Arial" panose="020B0604020202020204" pitchFamily="34" charset="0"/>
            <a:cs typeface="Arial" panose="020B0604020202020204" pitchFamily="34" charset="0"/>
          </a:endParaRPr>
        </a:p>
      </dsp:txBody>
      <dsp:txXfrm>
        <a:off x="2448442" y="1318632"/>
        <a:ext cx="1881506" cy="1128903"/>
      </dsp:txXfrm>
    </dsp:sp>
    <dsp:sp modelId="{2BC1A6CE-BDFC-4C80-A73F-49D1AA217FFA}">
      <dsp:nvSpPr>
        <dsp:cNvPr id="0" name=""/>
        <dsp:cNvSpPr/>
      </dsp:nvSpPr>
      <dsp:spPr>
        <a:xfrm>
          <a:off x="4518098" y="1318632"/>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dotación de un servicio integrado de información de los servicios de empleo</a:t>
          </a:r>
          <a:endParaRPr lang="es-ES" sz="1400" kern="1200" dirty="0">
            <a:latin typeface="Arial" panose="020B0604020202020204" pitchFamily="34" charset="0"/>
            <a:cs typeface="Arial" panose="020B0604020202020204" pitchFamily="34" charset="0"/>
          </a:endParaRPr>
        </a:p>
      </dsp:txBody>
      <dsp:txXfrm>
        <a:off x="4518098" y="1318632"/>
        <a:ext cx="1881506" cy="1128903"/>
      </dsp:txXfrm>
    </dsp:sp>
    <dsp:sp modelId="{B2081ECB-69F2-4109-BDB7-5A1B2147ACFD}">
      <dsp:nvSpPr>
        <dsp:cNvPr id="0" name=""/>
        <dsp:cNvSpPr/>
      </dsp:nvSpPr>
      <dsp:spPr>
        <a:xfrm>
          <a:off x="6587755" y="1318632"/>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promoción de la movilidad funcional y sectorial</a:t>
          </a:r>
          <a:endParaRPr lang="es-ES" sz="1400" kern="1200" dirty="0">
            <a:latin typeface="Arial" panose="020B0604020202020204" pitchFamily="34" charset="0"/>
            <a:cs typeface="Arial" panose="020B0604020202020204" pitchFamily="34" charset="0"/>
          </a:endParaRPr>
        </a:p>
      </dsp:txBody>
      <dsp:txXfrm>
        <a:off x="6587755" y="1318632"/>
        <a:ext cx="1881506" cy="1128903"/>
      </dsp:txXfrm>
    </dsp:sp>
    <dsp:sp modelId="{0CE1A766-2453-4AB4-A1E1-ED9F21BBDAD8}">
      <dsp:nvSpPr>
        <dsp:cNvPr id="0" name=""/>
        <dsp:cNvSpPr/>
      </dsp:nvSpPr>
      <dsp:spPr>
        <a:xfrm>
          <a:off x="159486" y="2635686"/>
          <a:ext cx="2320103"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El acompañamiento, personal e individualizado, en su caso en colaboración con los servicios sociales, sanitarios y educativos</a:t>
          </a:r>
          <a:endParaRPr lang="es-ES" sz="1400" kern="1200" dirty="0">
            <a:latin typeface="Arial" panose="020B0604020202020204" pitchFamily="34" charset="0"/>
            <a:cs typeface="Arial" panose="020B0604020202020204" pitchFamily="34" charset="0"/>
          </a:endParaRPr>
        </a:p>
      </dsp:txBody>
      <dsp:txXfrm>
        <a:off x="159486" y="2635686"/>
        <a:ext cx="2320103" cy="1128903"/>
      </dsp:txXfrm>
    </dsp:sp>
    <dsp:sp modelId="{8999BD64-A0C3-42E9-AB86-722C1DA6925F}">
      <dsp:nvSpPr>
        <dsp:cNvPr id="0" name=""/>
        <dsp:cNvSpPr/>
      </dsp:nvSpPr>
      <dsp:spPr>
        <a:xfrm>
          <a:off x="2667741" y="2635686"/>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garantía de la libre circulación de las personas trabajadoras</a:t>
          </a:r>
          <a:endParaRPr lang="es-ES" sz="1400" kern="1200" dirty="0">
            <a:latin typeface="Arial" panose="020B0604020202020204" pitchFamily="34" charset="0"/>
            <a:cs typeface="Arial" panose="020B0604020202020204" pitchFamily="34" charset="0"/>
          </a:endParaRPr>
        </a:p>
      </dsp:txBody>
      <dsp:txXfrm>
        <a:off x="2667741" y="2635686"/>
        <a:ext cx="1881506" cy="1128903"/>
      </dsp:txXfrm>
    </dsp:sp>
    <dsp:sp modelId="{7DA29370-BF6A-415E-8645-1F96216BC3C1}">
      <dsp:nvSpPr>
        <dsp:cNvPr id="0" name=""/>
        <dsp:cNvSpPr/>
      </dsp:nvSpPr>
      <dsp:spPr>
        <a:xfrm>
          <a:off x="4737397" y="2635686"/>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Su articulación con el fenómeno migratorio</a:t>
          </a:r>
          <a:endParaRPr lang="es-ES" sz="1400" kern="1200" dirty="0">
            <a:latin typeface="Arial" panose="020B0604020202020204" pitchFamily="34" charset="0"/>
            <a:cs typeface="Arial" panose="020B0604020202020204" pitchFamily="34" charset="0"/>
          </a:endParaRPr>
        </a:p>
      </dsp:txBody>
      <dsp:txXfrm>
        <a:off x="4737397" y="2635686"/>
        <a:ext cx="1881506" cy="1128903"/>
      </dsp:txXfrm>
    </dsp:sp>
    <dsp:sp modelId="{82B8DB09-137F-469E-928A-03381C4F5E50}">
      <dsp:nvSpPr>
        <dsp:cNvPr id="0" name=""/>
        <dsp:cNvSpPr/>
      </dsp:nvSpPr>
      <dsp:spPr>
        <a:xfrm>
          <a:off x="6807054" y="2635686"/>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El fomento de iniciativas de emprendimiento y de economía social viables</a:t>
          </a:r>
          <a:endParaRPr lang="es-ES" sz="1400" kern="1200" dirty="0">
            <a:latin typeface="Arial" panose="020B0604020202020204" pitchFamily="34" charset="0"/>
            <a:cs typeface="Arial" panose="020B0604020202020204" pitchFamily="34" charset="0"/>
          </a:endParaRPr>
        </a:p>
      </dsp:txBody>
      <dsp:txXfrm>
        <a:off x="6807054" y="2635686"/>
        <a:ext cx="1881506" cy="1128903"/>
      </dsp:txXfrm>
    </dsp:sp>
    <dsp:sp modelId="{13A742ED-9395-41FE-9C94-CA6EE554CACE}">
      <dsp:nvSpPr>
        <dsp:cNvPr id="0" name=""/>
        <dsp:cNvSpPr/>
      </dsp:nvSpPr>
      <dsp:spPr>
        <a:xfrm>
          <a:off x="1413613" y="3952740"/>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El mantenimiento de un nivel de vida digno durante el proceso de búsqueda de ocupación</a:t>
          </a:r>
          <a:endParaRPr lang="es-ES" sz="1400" kern="1200" dirty="0">
            <a:latin typeface="Arial" panose="020B0604020202020204" pitchFamily="34" charset="0"/>
            <a:cs typeface="Arial" panose="020B0604020202020204" pitchFamily="34" charset="0"/>
          </a:endParaRPr>
        </a:p>
      </dsp:txBody>
      <dsp:txXfrm>
        <a:off x="1413613" y="3952740"/>
        <a:ext cx="1881506" cy="1128903"/>
      </dsp:txXfrm>
    </dsp:sp>
    <dsp:sp modelId="{714535C0-6CD2-4079-B257-028C463AD5B9}">
      <dsp:nvSpPr>
        <dsp:cNvPr id="0" name=""/>
        <dsp:cNvSpPr/>
      </dsp:nvSpPr>
      <dsp:spPr>
        <a:xfrm>
          <a:off x="3483270" y="3952740"/>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anticipación a las necesidades de generación de empleo</a:t>
          </a:r>
          <a:endParaRPr lang="es-ES" sz="1400" kern="1200" dirty="0">
            <a:latin typeface="Arial" panose="020B0604020202020204" pitchFamily="34" charset="0"/>
            <a:cs typeface="Arial" panose="020B0604020202020204" pitchFamily="34" charset="0"/>
          </a:endParaRPr>
        </a:p>
      </dsp:txBody>
      <dsp:txXfrm>
        <a:off x="3483270" y="3952740"/>
        <a:ext cx="1881506" cy="1128903"/>
      </dsp:txXfrm>
    </dsp:sp>
    <dsp:sp modelId="{71C33972-6C65-4E53-BC7E-5961583B0CEB}">
      <dsp:nvSpPr>
        <dsp:cNvPr id="0" name=""/>
        <dsp:cNvSpPr/>
      </dsp:nvSpPr>
      <dsp:spPr>
        <a:xfrm>
          <a:off x="5552927" y="3952740"/>
          <a:ext cx="1881506" cy="1128903"/>
        </a:xfrm>
        <a:prstGeom prst="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La atención y asesoramiento a las personas, empresas y demás entidades empleadoras</a:t>
          </a:r>
          <a:endParaRPr lang="es-ES" sz="1400" kern="1200" dirty="0">
            <a:latin typeface="Arial" panose="020B0604020202020204" pitchFamily="34" charset="0"/>
            <a:cs typeface="Arial" panose="020B0604020202020204" pitchFamily="34" charset="0"/>
          </a:endParaRPr>
        </a:p>
      </dsp:txBody>
      <dsp:txXfrm>
        <a:off x="5552927" y="3952740"/>
        <a:ext cx="1881506" cy="11289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08739-329A-42F9-839B-3D06B5FFDF03}">
      <dsp:nvSpPr>
        <dsp:cNvPr id="0" name=""/>
        <dsp:cNvSpPr/>
      </dsp:nvSpPr>
      <dsp:spPr>
        <a:xfrm>
          <a:off x="0" y="835290"/>
          <a:ext cx="7389213" cy="54054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DESARROLLO CARTERA COMÚN DE SERVICIOS DEL SISTEMA NACIONAL DE EMPLEO, garantizando calidad e igualdad en la atención demandantes de empleo.</a:t>
          </a:r>
        </a:p>
      </dsp:txBody>
      <dsp:txXfrm>
        <a:off x="26387" y="861677"/>
        <a:ext cx="7336439" cy="487766"/>
      </dsp:txXfrm>
    </dsp:sp>
    <dsp:sp modelId="{375A9B96-47C7-4D89-B753-76DBC4796D60}">
      <dsp:nvSpPr>
        <dsp:cNvPr id="0" name=""/>
        <dsp:cNvSpPr/>
      </dsp:nvSpPr>
      <dsp:spPr>
        <a:xfrm>
          <a:off x="0" y="1416150"/>
          <a:ext cx="7389213" cy="540540"/>
        </a:xfrm>
        <a:prstGeom prst="roundRect">
          <a:avLst/>
        </a:prstGeom>
        <a:solidFill>
          <a:schemeClr val="accent2">
            <a:hueOff val="-1870360"/>
            <a:satOff val="-3663"/>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SERVICIOS GARANTIZADOS: Orientación, Intermediación, Formación, Asesoramiento autoempleo, y Apoyo a las Empresas gestión ofertas de empleo.</a:t>
          </a:r>
        </a:p>
      </dsp:txBody>
      <dsp:txXfrm>
        <a:off x="26387" y="1442537"/>
        <a:ext cx="7336439" cy="487766"/>
      </dsp:txXfrm>
    </dsp:sp>
    <dsp:sp modelId="{08390DBA-1AF4-46CD-B3A5-FED6527D083E}">
      <dsp:nvSpPr>
        <dsp:cNvPr id="0" name=""/>
        <dsp:cNvSpPr/>
      </dsp:nvSpPr>
      <dsp:spPr>
        <a:xfrm>
          <a:off x="0" y="1997010"/>
          <a:ext cx="7389213" cy="540540"/>
        </a:xfrm>
        <a:prstGeom prst="roundRect">
          <a:avLst/>
        </a:prstGeom>
        <a:solidFill>
          <a:schemeClr val="accent2">
            <a:hueOff val="-3740719"/>
            <a:satOff val="-7325"/>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PLAN PERSONALIZADO “Itinerario personalizado por demandante”, que incluye acuerdo entre demandante y servicio público de empleo.</a:t>
          </a:r>
        </a:p>
      </dsp:txBody>
      <dsp:txXfrm>
        <a:off x="26387" y="2023397"/>
        <a:ext cx="7336439" cy="487766"/>
      </dsp:txXfrm>
    </dsp:sp>
    <dsp:sp modelId="{F06CF137-4A03-4829-871D-4526166E29EB}">
      <dsp:nvSpPr>
        <dsp:cNvPr id="0" name=""/>
        <dsp:cNvSpPr/>
      </dsp:nvSpPr>
      <dsp:spPr>
        <a:xfrm>
          <a:off x="0" y="2577869"/>
          <a:ext cx="7389213" cy="540540"/>
        </a:xfrm>
        <a:prstGeom prst="roundRect">
          <a:avLst/>
        </a:prstGeom>
        <a:solidFill>
          <a:schemeClr val="accent2">
            <a:hueOff val="-5611079"/>
            <a:satOff val="-10988"/>
            <a:lumOff val="73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PROMOCIÓN DE LA COLABORACIÓN Y COORDINACIÓN entre SPEs, entidades locales, entidades sin ánimo de lucro y sector privado.</a:t>
          </a:r>
        </a:p>
      </dsp:txBody>
      <dsp:txXfrm>
        <a:off x="26387" y="2604256"/>
        <a:ext cx="7336439" cy="487766"/>
      </dsp:txXfrm>
    </dsp:sp>
    <dsp:sp modelId="{5A743B62-FEE3-4825-9666-A9E03387D298}">
      <dsp:nvSpPr>
        <dsp:cNvPr id="0" name=""/>
        <dsp:cNvSpPr/>
      </dsp:nvSpPr>
      <dsp:spPr>
        <a:xfrm>
          <a:off x="0" y="3158729"/>
          <a:ext cx="7389213" cy="540540"/>
        </a:xfrm>
        <a:prstGeom prst="roundRect">
          <a:avLst/>
        </a:prstGeom>
        <a:solidFill>
          <a:schemeClr val="accent2">
            <a:hueOff val="-7481439"/>
            <a:satOff val="-14650"/>
            <a:lumOff val="98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latin typeface="Arial" panose="020B0604020202020204" pitchFamily="34" charset="0"/>
              <a:cs typeface="Arial" panose="020B0604020202020204" pitchFamily="34" charset="0"/>
            </a:rPr>
            <a:t>FINANCIACIÓN ESTATAL Y AUTONÓMICA, posibilidad de Fondos Europeos </a:t>
          </a:r>
        </a:p>
      </dsp:txBody>
      <dsp:txXfrm>
        <a:off x="26387" y="3185116"/>
        <a:ext cx="7336439" cy="487766"/>
      </dsp:txXfrm>
    </dsp:sp>
    <dsp:sp modelId="{2C7B5DA4-276B-4AFD-850F-4A9A8197B6E3}">
      <dsp:nvSpPr>
        <dsp:cNvPr id="0" name=""/>
        <dsp:cNvSpPr/>
      </dsp:nvSpPr>
      <dsp:spPr>
        <a:xfrm>
          <a:off x="0" y="3739590"/>
          <a:ext cx="7389213" cy="540540"/>
        </a:xfrm>
        <a:prstGeom prst="roundRect">
          <a:avLst/>
        </a:prstGeom>
        <a:solidFill>
          <a:schemeClr val="accent2">
            <a:hueOff val="-9351799"/>
            <a:satOff val="-18313"/>
            <a:lumOff val="122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PERIÓDICA EVALUACIÓN Y ACTUALIZACIÓN de los servicios de la Cartera Común, para evalúa la eficiencia.</a:t>
          </a:r>
        </a:p>
      </dsp:txBody>
      <dsp:txXfrm>
        <a:off x="26387" y="3765977"/>
        <a:ext cx="7336439" cy="487766"/>
      </dsp:txXfrm>
    </dsp:sp>
    <dsp:sp modelId="{C90765FD-A1AB-4F2D-8F17-828CF48C7CE1}">
      <dsp:nvSpPr>
        <dsp:cNvPr id="0" name=""/>
        <dsp:cNvSpPr/>
      </dsp:nvSpPr>
      <dsp:spPr>
        <a:xfrm>
          <a:off x="0" y="4320450"/>
          <a:ext cx="7389213" cy="540540"/>
        </a:xfrm>
        <a:prstGeom prst="roundRect">
          <a:avLst/>
        </a:prstGeom>
        <a:solidFill>
          <a:schemeClr val="accent2">
            <a:hueOff val="-11222158"/>
            <a:satOff val="-21976"/>
            <a:lumOff val="14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PERSPECTIVA DE GÉNERO</a:t>
          </a:r>
        </a:p>
      </dsp:txBody>
      <dsp:txXfrm>
        <a:off x="26387" y="4346837"/>
        <a:ext cx="7336439" cy="487766"/>
      </dsp:txXfrm>
    </dsp:sp>
    <dsp:sp modelId="{ADAC7C8D-10A7-4F34-9E38-1B629C25CB86}">
      <dsp:nvSpPr>
        <dsp:cNvPr id="0" name=""/>
        <dsp:cNvSpPr/>
      </dsp:nvSpPr>
      <dsp:spPr>
        <a:xfrm>
          <a:off x="0" y="4901310"/>
          <a:ext cx="7389213" cy="540540"/>
        </a:xfrm>
        <a:prstGeom prst="roundRect">
          <a:avLst/>
        </a:prstGeom>
        <a:solidFill>
          <a:schemeClr val="accent2">
            <a:hueOff val="-13092517"/>
            <a:satOff val="-25638"/>
            <a:lumOff val="171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EXPEDIENTE LABORAL PERSONALIZADO: perfil, formación y transiciones laborales.</a:t>
          </a:r>
        </a:p>
      </dsp:txBody>
      <dsp:txXfrm>
        <a:off x="26387" y="4927697"/>
        <a:ext cx="7336439" cy="487766"/>
      </dsp:txXfrm>
    </dsp:sp>
    <dsp:sp modelId="{6B3F886C-BB3F-4483-807C-CEF4EA89DC5E}">
      <dsp:nvSpPr>
        <dsp:cNvPr id="0" name=""/>
        <dsp:cNvSpPr/>
      </dsp:nvSpPr>
      <dsp:spPr>
        <a:xfrm>
          <a:off x="0" y="5482170"/>
          <a:ext cx="7389213" cy="540540"/>
        </a:xfrm>
        <a:prstGeom prst="roundRect">
          <a:avLst/>
        </a:prstGeom>
        <a:solidFill>
          <a:schemeClr val="accent2">
            <a:hueOff val="-14962877"/>
            <a:satOff val="-29301"/>
            <a:lumOff val="196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ES" sz="1400" b="1" kern="1200" dirty="0">
              <a:solidFill>
                <a:schemeClr val="tx1"/>
              </a:solidFill>
              <a:latin typeface="Arial" panose="020B0604020202020204" pitchFamily="34" charset="0"/>
              <a:cs typeface="Arial" panose="020B0604020202020204" pitchFamily="34" charset="0"/>
            </a:rPr>
            <a:t>ACCESIBILIDAD Y DIGITALIZACIÓN atención a las/os usuarias/os, no discriminación brecha salarial </a:t>
          </a:r>
        </a:p>
      </dsp:txBody>
      <dsp:txXfrm>
        <a:off x="26387" y="5508557"/>
        <a:ext cx="7336439" cy="4877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31A63-3201-41C8-865B-7F2B07B6852D}">
      <dsp:nvSpPr>
        <dsp:cNvPr id="0" name=""/>
        <dsp:cNvSpPr/>
      </dsp:nvSpPr>
      <dsp:spPr>
        <a:xfrm>
          <a:off x="5781"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CAPÍTULO I</a:t>
          </a:r>
        </a:p>
      </dsp:txBody>
      <dsp:txXfrm>
        <a:off x="5781" y="0"/>
        <a:ext cx="1387673" cy="1233765"/>
      </dsp:txXfrm>
    </dsp:sp>
    <dsp:sp modelId="{19F576D3-BF98-4944-9E35-C9F0AE4F1792}">
      <dsp:nvSpPr>
        <dsp:cNvPr id="0" name=""/>
        <dsp:cNvSpPr/>
      </dsp:nvSpPr>
      <dsp:spPr>
        <a:xfrm>
          <a:off x="144549" y="1233866"/>
          <a:ext cx="1110138" cy="59911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Objetivos</a:t>
          </a:r>
        </a:p>
      </dsp:txBody>
      <dsp:txXfrm>
        <a:off x="162096" y="1251413"/>
        <a:ext cx="1075044" cy="564017"/>
      </dsp:txXfrm>
    </dsp:sp>
    <dsp:sp modelId="{F00DD5C2-45A2-40C8-A37B-56A3B655952F}">
      <dsp:nvSpPr>
        <dsp:cNvPr id="0" name=""/>
        <dsp:cNvSpPr/>
      </dsp:nvSpPr>
      <dsp:spPr>
        <a:xfrm>
          <a:off x="144549" y="1925148"/>
          <a:ext cx="1110138" cy="599111"/>
        </a:xfrm>
        <a:prstGeom prst="roundRect">
          <a:avLst>
            <a:gd name="adj" fmla="val 10000"/>
          </a:avLst>
        </a:prstGeom>
        <a:solidFill>
          <a:schemeClr val="accent4">
            <a:hueOff val="660131"/>
            <a:satOff val="-1895"/>
            <a:lumOff val="-1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Ámbito</a:t>
          </a:r>
        </a:p>
      </dsp:txBody>
      <dsp:txXfrm>
        <a:off x="162096" y="1942695"/>
        <a:ext cx="1075044" cy="564017"/>
      </dsp:txXfrm>
    </dsp:sp>
    <dsp:sp modelId="{B517633B-4C89-4AFA-9CA0-67F34FB2CC6A}">
      <dsp:nvSpPr>
        <dsp:cNvPr id="0" name=""/>
        <dsp:cNvSpPr/>
      </dsp:nvSpPr>
      <dsp:spPr>
        <a:xfrm>
          <a:off x="144549" y="2616430"/>
          <a:ext cx="1110138" cy="599111"/>
        </a:xfrm>
        <a:prstGeom prst="roundRect">
          <a:avLst>
            <a:gd name="adj" fmla="val 10000"/>
          </a:avLst>
        </a:prstGeom>
        <a:solidFill>
          <a:schemeClr val="accent4">
            <a:hueOff val="1320263"/>
            <a:satOff val="-3789"/>
            <a:lumOff val="-3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Definiciones</a:t>
          </a:r>
        </a:p>
      </dsp:txBody>
      <dsp:txXfrm>
        <a:off x="162096" y="2633977"/>
        <a:ext cx="1075044" cy="564017"/>
      </dsp:txXfrm>
    </dsp:sp>
    <dsp:sp modelId="{D334DF80-B570-4D8E-AB61-F3B34973EBEC}">
      <dsp:nvSpPr>
        <dsp:cNvPr id="0" name=""/>
        <dsp:cNvSpPr/>
      </dsp:nvSpPr>
      <dsp:spPr>
        <a:xfrm>
          <a:off x="144549" y="3307712"/>
          <a:ext cx="1110138" cy="599111"/>
        </a:xfrm>
        <a:prstGeom prst="roundRect">
          <a:avLst>
            <a:gd name="adj" fmla="val 10000"/>
          </a:avLst>
        </a:prstGeom>
        <a:solidFill>
          <a:schemeClr val="accent4">
            <a:hueOff val="1980394"/>
            <a:satOff val="-5684"/>
            <a:lumOff val="-47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Principios</a:t>
          </a:r>
        </a:p>
      </dsp:txBody>
      <dsp:txXfrm>
        <a:off x="162096" y="3325259"/>
        <a:ext cx="1075044" cy="564017"/>
      </dsp:txXfrm>
    </dsp:sp>
    <dsp:sp modelId="{E8A460DC-9938-4183-B218-B2BC8F3C3CA2}">
      <dsp:nvSpPr>
        <dsp:cNvPr id="0" name=""/>
        <dsp:cNvSpPr/>
      </dsp:nvSpPr>
      <dsp:spPr>
        <a:xfrm>
          <a:off x="1497530"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CAPÍTULO II</a:t>
          </a:r>
        </a:p>
      </dsp:txBody>
      <dsp:txXfrm>
        <a:off x="1497530" y="0"/>
        <a:ext cx="1387673" cy="1233765"/>
      </dsp:txXfrm>
    </dsp:sp>
    <dsp:sp modelId="{3D0D15BF-22B0-48E7-BEAD-885A185022CE}">
      <dsp:nvSpPr>
        <dsp:cNvPr id="0" name=""/>
        <dsp:cNvSpPr/>
      </dsp:nvSpPr>
      <dsp:spPr>
        <a:xfrm>
          <a:off x="1636298" y="1234970"/>
          <a:ext cx="1110138" cy="1239990"/>
        </a:xfrm>
        <a:prstGeom prst="roundRect">
          <a:avLst>
            <a:gd name="adj" fmla="val 10000"/>
          </a:avLst>
        </a:prstGeom>
        <a:solidFill>
          <a:schemeClr val="accent4">
            <a:hueOff val="2640526"/>
            <a:satOff val="-7579"/>
            <a:lumOff val="-6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Concepto de Demanda de Empleo y servicios</a:t>
          </a:r>
        </a:p>
      </dsp:txBody>
      <dsp:txXfrm>
        <a:off x="1668813" y="1267485"/>
        <a:ext cx="1045108" cy="1174960"/>
      </dsp:txXfrm>
    </dsp:sp>
    <dsp:sp modelId="{2F850F63-2C9B-4B84-BBE3-8A1DA2F4C279}">
      <dsp:nvSpPr>
        <dsp:cNvPr id="0" name=""/>
        <dsp:cNvSpPr/>
      </dsp:nvSpPr>
      <dsp:spPr>
        <a:xfrm>
          <a:off x="1636298" y="2665728"/>
          <a:ext cx="1110138" cy="1239990"/>
        </a:xfrm>
        <a:prstGeom prst="roundRect">
          <a:avLst>
            <a:gd name="adj" fmla="val 10000"/>
          </a:avLst>
        </a:prstGeom>
        <a:solidFill>
          <a:schemeClr val="accent4">
            <a:hueOff val="3300657"/>
            <a:satOff val="-9474"/>
            <a:lumOff val="-79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Lista cerrada de situaciones de demanda</a:t>
          </a:r>
        </a:p>
      </dsp:txBody>
      <dsp:txXfrm>
        <a:off x="1668813" y="2698243"/>
        <a:ext cx="1045108" cy="1174960"/>
      </dsp:txXfrm>
    </dsp:sp>
    <dsp:sp modelId="{9263BDF6-9817-4875-AAE9-F7DC739E9D56}">
      <dsp:nvSpPr>
        <dsp:cNvPr id="0" name=""/>
        <dsp:cNvSpPr/>
      </dsp:nvSpPr>
      <dsp:spPr>
        <a:xfrm>
          <a:off x="2989279"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CAPÍTULO III</a:t>
          </a:r>
        </a:p>
      </dsp:txBody>
      <dsp:txXfrm>
        <a:off x="2989279" y="0"/>
        <a:ext cx="1387673" cy="1233765"/>
      </dsp:txXfrm>
    </dsp:sp>
    <dsp:sp modelId="{01AAC4B4-C4E8-44D5-82F5-CD140B1A6F38}">
      <dsp:nvSpPr>
        <dsp:cNvPr id="0" name=""/>
        <dsp:cNvSpPr/>
      </dsp:nvSpPr>
      <dsp:spPr>
        <a:xfrm>
          <a:off x="3128047" y="1234117"/>
          <a:ext cx="1110138" cy="807951"/>
        </a:xfrm>
        <a:prstGeom prst="roundRect">
          <a:avLst>
            <a:gd name="adj" fmla="val 10000"/>
          </a:avLst>
        </a:prstGeom>
        <a:solidFill>
          <a:schemeClr val="accent4">
            <a:hueOff val="3960788"/>
            <a:satOff val="-11368"/>
            <a:lumOff val="-95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Sección 1ª Servicios del SNE</a:t>
          </a:r>
        </a:p>
      </dsp:txBody>
      <dsp:txXfrm>
        <a:off x="3151711" y="1257781"/>
        <a:ext cx="1062810" cy="760623"/>
      </dsp:txXfrm>
    </dsp:sp>
    <dsp:sp modelId="{118362E2-A800-4A5E-8729-504288F7793C}">
      <dsp:nvSpPr>
        <dsp:cNvPr id="0" name=""/>
        <dsp:cNvSpPr/>
      </dsp:nvSpPr>
      <dsp:spPr>
        <a:xfrm>
          <a:off x="3085967" y="2166369"/>
          <a:ext cx="1194298" cy="807951"/>
        </a:xfrm>
        <a:prstGeom prst="roundRect">
          <a:avLst>
            <a:gd name="adj" fmla="val 10000"/>
          </a:avLst>
        </a:prstGeom>
        <a:solidFill>
          <a:schemeClr val="accent4">
            <a:hueOff val="4620920"/>
            <a:satOff val="-13263"/>
            <a:lumOff val="-111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Sección 2ª Servicios complementarios </a:t>
          </a:r>
        </a:p>
      </dsp:txBody>
      <dsp:txXfrm>
        <a:off x="3109631" y="2190033"/>
        <a:ext cx="1146970" cy="760623"/>
      </dsp:txXfrm>
    </dsp:sp>
    <dsp:sp modelId="{4E89C17C-03E0-4C61-BDF8-890B373CC9C8}">
      <dsp:nvSpPr>
        <dsp:cNvPr id="0" name=""/>
        <dsp:cNvSpPr/>
      </dsp:nvSpPr>
      <dsp:spPr>
        <a:xfrm>
          <a:off x="3128047" y="3098621"/>
          <a:ext cx="1110138" cy="807951"/>
        </a:xfrm>
        <a:prstGeom prst="roundRect">
          <a:avLst>
            <a:gd name="adj" fmla="val 10000"/>
          </a:avLst>
        </a:prstGeom>
        <a:solidFill>
          <a:schemeClr val="accent4">
            <a:hueOff val="5281051"/>
            <a:satOff val="-15158"/>
            <a:lumOff val="-127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Sección ·3ª Compromisos</a:t>
          </a:r>
        </a:p>
      </dsp:txBody>
      <dsp:txXfrm>
        <a:off x="3151711" y="3122285"/>
        <a:ext cx="1062810" cy="760623"/>
      </dsp:txXfrm>
    </dsp:sp>
    <dsp:sp modelId="{D42238CD-5819-4E24-933F-41D98C1C1C06}">
      <dsp:nvSpPr>
        <dsp:cNvPr id="0" name=""/>
        <dsp:cNvSpPr/>
      </dsp:nvSpPr>
      <dsp:spPr>
        <a:xfrm>
          <a:off x="4481028"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CAPÍTULO IV</a:t>
          </a:r>
        </a:p>
      </dsp:txBody>
      <dsp:txXfrm>
        <a:off x="4481028" y="0"/>
        <a:ext cx="1387673" cy="1233765"/>
      </dsp:txXfrm>
    </dsp:sp>
    <dsp:sp modelId="{A6E175A4-0637-44E5-9A82-FAF21C8B04A0}">
      <dsp:nvSpPr>
        <dsp:cNvPr id="0" name=""/>
        <dsp:cNvSpPr/>
      </dsp:nvSpPr>
      <dsp:spPr>
        <a:xfrm>
          <a:off x="4619796" y="1234970"/>
          <a:ext cx="1110138" cy="1239990"/>
        </a:xfrm>
        <a:prstGeom prst="roundRect">
          <a:avLst>
            <a:gd name="adj" fmla="val 10000"/>
          </a:avLst>
        </a:prstGeom>
        <a:solidFill>
          <a:schemeClr val="accent4">
            <a:hueOff val="5941182"/>
            <a:satOff val="-17053"/>
            <a:lumOff val="-143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Sección</a:t>
          </a:r>
          <a:r>
            <a:rPr lang="es-ES" sz="1100" kern="1200" baseline="0" dirty="0">
              <a:latin typeface="Arial" panose="020B0604020202020204" pitchFamily="34" charset="0"/>
              <a:cs typeface="Arial" panose="020B0604020202020204" pitchFamily="34" charset="0"/>
            </a:rPr>
            <a:t> 1ª Prestación de los servicios de la Cartera Común</a:t>
          </a:r>
          <a:endParaRPr lang="es-ES" sz="1100" kern="1200" dirty="0">
            <a:latin typeface="Arial" panose="020B0604020202020204" pitchFamily="34" charset="0"/>
            <a:cs typeface="Arial" panose="020B0604020202020204" pitchFamily="34" charset="0"/>
          </a:endParaRPr>
        </a:p>
      </dsp:txBody>
      <dsp:txXfrm>
        <a:off x="4652311" y="1267485"/>
        <a:ext cx="1045108" cy="1174960"/>
      </dsp:txXfrm>
    </dsp:sp>
    <dsp:sp modelId="{263975A9-BD6C-44E3-A151-47A3F5EBE704}">
      <dsp:nvSpPr>
        <dsp:cNvPr id="0" name=""/>
        <dsp:cNvSpPr/>
      </dsp:nvSpPr>
      <dsp:spPr>
        <a:xfrm>
          <a:off x="4619796" y="2665728"/>
          <a:ext cx="1110138" cy="1239990"/>
        </a:xfrm>
        <a:prstGeom prst="roundRect">
          <a:avLst>
            <a:gd name="adj" fmla="val 10000"/>
          </a:avLst>
        </a:prstGeom>
        <a:solidFill>
          <a:schemeClr val="accent4">
            <a:hueOff val="6601314"/>
            <a:satOff val="-18947"/>
            <a:lumOff val="-159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Sección 2ª Servicios garantizados Art. 56 Ley 3/2003</a:t>
          </a:r>
        </a:p>
      </dsp:txBody>
      <dsp:txXfrm>
        <a:off x="4652311" y="2698243"/>
        <a:ext cx="1045108" cy="1174960"/>
      </dsp:txXfrm>
    </dsp:sp>
    <dsp:sp modelId="{FD861D8A-1087-47E9-BE80-D61560178521}">
      <dsp:nvSpPr>
        <dsp:cNvPr id="0" name=""/>
        <dsp:cNvSpPr/>
      </dsp:nvSpPr>
      <dsp:spPr>
        <a:xfrm>
          <a:off x="5972777"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CAPÍTULO V</a:t>
          </a:r>
        </a:p>
      </dsp:txBody>
      <dsp:txXfrm>
        <a:off x="5972777" y="0"/>
        <a:ext cx="1387673" cy="1233765"/>
      </dsp:txXfrm>
    </dsp:sp>
    <dsp:sp modelId="{17630450-FDEC-4BB8-9124-4829F7C6BE79}">
      <dsp:nvSpPr>
        <dsp:cNvPr id="0" name=""/>
        <dsp:cNvSpPr/>
      </dsp:nvSpPr>
      <dsp:spPr>
        <a:xfrm>
          <a:off x="6111545" y="1233765"/>
          <a:ext cx="1110138" cy="2673158"/>
        </a:xfrm>
        <a:prstGeom prst="roundRect">
          <a:avLst>
            <a:gd name="adj" fmla="val 10000"/>
          </a:avLst>
        </a:prstGeom>
        <a:solidFill>
          <a:schemeClr val="accent4">
            <a:hueOff val="7261445"/>
            <a:satOff val="-20842"/>
            <a:lumOff val="-174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Acuerdo de Actividad</a:t>
          </a:r>
        </a:p>
      </dsp:txBody>
      <dsp:txXfrm>
        <a:off x="6144060" y="1266280"/>
        <a:ext cx="1045108" cy="2608128"/>
      </dsp:txXfrm>
    </dsp:sp>
    <dsp:sp modelId="{530FE931-4652-45C1-A616-5268A4F68401}">
      <dsp:nvSpPr>
        <dsp:cNvPr id="0" name=""/>
        <dsp:cNvSpPr/>
      </dsp:nvSpPr>
      <dsp:spPr>
        <a:xfrm>
          <a:off x="7464526"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panose="020B0604020202020204" pitchFamily="34" charset="0"/>
              <a:cs typeface="Arial" panose="020B0604020202020204" pitchFamily="34" charset="0"/>
            </a:rPr>
            <a:t>CAPÍTULO VI</a:t>
          </a:r>
        </a:p>
      </dsp:txBody>
      <dsp:txXfrm>
        <a:off x="7464526" y="0"/>
        <a:ext cx="1387673" cy="1233765"/>
      </dsp:txXfrm>
    </dsp:sp>
    <dsp:sp modelId="{1E82C3E3-A38E-483B-AE91-97E19A1169ED}">
      <dsp:nvSpPr>
        <dsp:cNvPr id="0" name=""/>
        <dsp:cNvSpPr/>
      </dsp:nvSpPr>
      <dsp:spPr>
        <a:xfrm>
          <a:off x="7603294" y="1234117"/>
          <a:ext cx="1110138" cy="807951"/>
        </a:xfrm>
        <a:prstGeom prst="roundRect">
          <a:avLst>
            <a:gd name="adj" fmla="val 10000"/>
          </a:avLst>
        </a:prstGeom>
        <a:solidFill>
          <a:schemeClr val="accent4">
            <a:hueOff val="7921577"/>
            <a:satOff val="-22737"/>
            <a:lumOff val="-190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Financiación</a:t>
          </a:r>
        </a:p>
      </dsp:txBody>
      <dsp:txXfrm>
        <a:off x="7626958" y="1257781"/>
        <a:ext cx="1062810" cy="760623"/>
      </dsp:txXfrm>
    </dsp:sp>
    <dsp:sp modelId="{78399B4B-D78C-498B-921D-8D9332BB7A02}">
      <dsp:nvSpPr>
        <dsp:cNvPr id="0" name=""/>
        <dsp:cNvSpPr/>
      </dsp:nvSpPr>
      <dsp:spPr>
        <a:xfrm>
          <a:off x="7603294" y="2166369"/>
          <a:ext cx="1110138" cy="807951"/>
        </a:xfrm>
        <a:prstGeom prst="roundRect">
          <a:avLst>
            <a:gd name="adj" fmla="val 10000"/>
          </a:avLst>
        </a:prstGeom>
        <a:solidFill>
          <a:schemeClr val="accent4">
            <a:hueOff val="8581707"/>
            <a:satOff val="-24631"/>
            <a:lumOff val="-2067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Evaluación</a:t>
          </a:r>
        </a:p>
      </dsp:txBody>
      <dsp:txXfrm>
        <a:off x="7626958" y="2190033"/>
        <a:ext cx="1062810" cy="760623"/>
      </dsp:txXfrm>
    </dsp:sp>
    <dsp:sp modelId="{DA9D7638-2CDB-43C6-8DC6-60546181CB3A}">
      <dsp:nvSpPr>
        <dsp:cNvPr id="0" name=""/>
        <dsp:cNvSpPr/>
      </dsp:nvSpPr>
      <dsp:spPr>
        <a:xfrm>
          <a:off x="7603294" y="3098621"/>
          <a:ext cx="1110138" cy="807951"/>
        </a:xfrm>
        <a:prstGeom prst="roundRect">
          <a:avLst>
            <a:gd name="adj" fmla="val 10000"/>
          </a:avLst>
        </a:prstGeom>
        <a:solidFill>
          <a:schemeClr val="accent4">
            <a:hueOff val="9241839"/>
            <a:satOff val="-26526"/>
            <a:lumOff val="-22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Actualización</a:t>
          </a:r>
        </a:p>
      </dsp:txBody>
      <dsp:txXfrm>
        <a:off x="7626958" y="3122285"/>
        <a:ext cx="1062810" cy="760623"/>
      </dsp:txXfrm>
    </dsp:sp>
    <dsp:sp modelId="{3D579300-85EB-4003-ABE8-CF96900A083B}">
      <dsp:nvSpPr>
        <dsp:cNvPr id="0" name=""/>
        <dsp:cNvSpPr/>
      </dsp:nvSpPr>
      <dsp:spPr>
        <a:xfrm>
          <a:off x="8956275"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DISPOSICIONES ADICIONALES</a:t>
          </a:r>
        </a:p>
      </dsp:txBody>
      <dsp:txXfrm>
        <a:off x="8956275" y="0"/>
        <a:ext cx="1387673" cy="1233765"/>
      </dsp:txXfrm>
    </dsp:sp>
    <dsp:sp modelId="{452D511C-5D89-445B-A986-B091414813B8}">
      <dsp:nvSpPr>
        <dsp:cNvPr id="0" name=""/>
        <dsp:cNvSpPr/>
      </dsp:nvSpPr>
      <dsp:spPr>
        <a:xfrm>
          <a:off x="9095042" y="1234117"/>
          <a:ext cx="1110138" cy="807951"/>
        </a:xfrm>
        <a:prstGeom prst="roundRect">
          <a:avLst>
            <a:gd name="adj" fmla="val 10000"/>
          </a:avLst>
        </a:prstGeom>
        <a:solidFill>
          <a:schemeClr val="accent4">
            <a:hueOff val="9901970"/>
            <a:satOff val="-28421"/>
            <a:lumOff val="-238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Personal que presta los servicios</a:t>
          </a:r>
        </a:p>
      </dsp:txBody>
      <dsp:txXfrm>
        <a:off x="9118706" y="1257781"/>
        <a:ext cx="1062810" cy="760623"/>
      </dsp:txXfrm>
    </dsp:sp>
    <dsp:sp modelId="{5F6F265D-088B-4706-B624-F9F1925754CE}">
      <dsp:nvSpPr>
        <dsp:cNvPr id="0" name=""/>
        <dsp:cNvSpPr/>
      </dsp:nvSpPr>
      <dsp:spPr>
        <a:xfrm>
          <a:off x="9095042" y="2166369"/>
          <a:ext cx="1110138" cy="807951"/>
        </a:xfrm>
        <a:prstGeom prst="roundRect">
          <a:avLst>
            <a:gd name="adj" fmla="val 10000"/>
          </a:avLst>
        </a:prstGeom>
        <a:solidFill>
          <a:schemeClr val="accent4">
            <a:hueOff val="10562102"/>
            <a:satOff val="-30316"/>
            <a:lumOff val="-254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Red de Centros Públicos</a:t>
          </a:r>
        </a:p>
      </dsp:txBody>
      <dsp:txXfrm>
        <a:off x="9118706" y="2190033"/>
        <a:ext cx="1062810" cy="760623"/>
      </dsp:txXfrm>
    </dsp:sp>
    <dsp:sp modelId="{05B8FD08-D2D8-43C8-95AF-244FA2E87AEC}">
      <dsp:nvSpPr>
        <dsp:cNvPr id="0" name=""/>
        <dsp:cNvSpPr/>
      </dsp:nvSpPr>
      <dsp:spPr>
        <a:xfrm>
          <a:off x="9095042" y="3098621"/>
          <a:ext cx="1110138" cy="807951"/>
        </a:xfrm>
        <a:prstGeom prst="roundRect">
          <a:avLst>
            <a:gd name="adj" fmla="val 10000"/>
          </a:avLst>
        </a:prstGeom>
        <a:solidFill>
          <a:schemeClr val="accent4">
            <a:hueOff val="11222233"/>
            <a:satOff val="-32210"/>
            <a:lumOff val="-270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Acceso de las personas con discapacidad </a:t>
          </a:r>
        </a:p>
      </dsp:txBody>
      <dsp:txXfrm>
        <a:off x="9118706" y="3122285"/>
        <a:ext cx="1062810" cy="760623"/>
      </dsp:txXfrm>
    </dsp:sp>
    <dsp:sp modelId="{7BDBEAEA-7E49-4C08-959B-CC1B84B92F50}">
      <dsp:nvSpPr>
        <dsp:cNvPr id="0" name=""/>
        <dsp:cNvSpPr/>
      </dsp:nvSpPr>
      <dsp:spPr>
        <a:xfrm>
          <a:off x="10448024" y="0"/>
          <a:ext cx="1387673"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DISPOSICIÓN TRANSITORIA</a:t>
          </a:r>
        </a:p>
      </dsp:txBody>
      <dsp:txXfrm>
        <a:off x="10448024" y="0"/>
        <a:ext cx="1387673" cy="1233765"/>
      </dsp:txXfrm>
    </dsp:sp>
    <dsp:sp modelId="{EBB28B1B-4828-446D-870E-318C8AECE0FC}">
      <dsp:nvSpPr>
        <dsp:cNvPr id="0" name=""/>
        <dsp:cNvSpPr/>
      </dsp:nvSpPr>
      <dsp:spPr>
        <a:xfrm>
          <a:off x="10586791" y="1233765"/>
          <a:ext cx="1110138" cy="2673158"/>
        </a:xfrm>
        <a:prstGeom prst="roundRect">
          <a:avLst>
            <a:gd name="adj" fmla="val 10000"/>
          </a:avLst>
        </a:prstGeom>
        <a:solidFill>
          <a:schemeClr val="accent4">
            <a:hueOff val="11882365"/>
            <a:satOff val="-34105"/>
            <a:lumOff val="-28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s-ES" sz="1100" kern="1200" dirty="0">
              <a:latin typeface="Arial" panose="020B0604020202020204" pitchFamily="34" charset="0"/>
              <a:cs typeface="Arial" panose="020B0604020202020204" pitchFamily="34" charset="0"/>
            </a:rPr>
            <a:t>Transformación del compromiso de actividad regulado en el RD 7/2015</a:t>
          </a:r>
        </a:p>
      </dsp:txBody>
      <dsp:txXfrm>
        <a:off x="10619306" y="1266280"/>
        <a:ext cx="1045108" cy="260812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10438-6208-457B-8383-647BA4DD6BF1}">
      <dsp:nvSpPr>
        <dsp:cNvPr id="0" name=""/>
        <dsp:cNvSpPr/>
      </dsp:nvSpPr>
      <dsp:spPr>
        <a:xfrm>
          <a:off x="2824" y="0"/>
          <a:ext cx="2772039" cy="53921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latin typeface="Arial" panose="020B0604020202020204" pitchFamily="34" charset="0"/>
              <a:cs typeface="Arial" panose="020B0604020202020204" pitchFamily="34" charset="0"/>
            </a:rPr>
            <a:t>EXPOSICIÓN MOTIVOS</a:t>
          </a:r>
        </a:p>
      </dsp:txBody>
      <dsp:txXfrm>
        <a:off x="2824" y="0"/>
        <a:ext cx="2772039" cy="1617639"/>
      </dsp:txXfrm>
    </dsp:sp>
    <dsp:sp modelId="{89C127E0-71E4-4970-8FF1-35DF328A8488}">
      <dsp:nvSpPr>
        <dsp:cNvPr id="0" name=""/>
        <dsp:cNvSpPr/>
      </dsp:nvSpPr>
      <dsp:spPr>
        <a:xfrm>
          <a:off x="280028" y="1617639"/>
          <a:ext cx="2217631" cy="350488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Arial" panose="020B0604020202020204" pitchFamily="34" charset="0"/>
              <a:cs typeface="Arial" panose="020B0604020202020204" pitchFamily="34" charset="0"/>
            </a:rPr>
            <a:t>Reconocimiento de la experiencia y buen hacer de las entidades sin ánimo de lucro del Tercer Sector, que trabajan en el ámbito del empleo, atendiendo a colectivos vulnerables, y contando con personal orientador especialmente cualificado</a:t>
          </a:r>
        </a:p>
      </dsp:txBody>
      <dsp:txXfrm>
        <a:off x="344980" y="1682591"/>
        <a:ext cx="2087727" cy="3374982"/>
      </dsp:txXfrm>
    </dsp:sp>
    <dsp:sp modelId="{C51605E2-0DA9-4E62-A739-C763378DF924}">
      <dsp:nvSpPr>
        <dsp:cNvPr id="0" name=""/>
        <dsp:cNvSpPr/>
      </dsp:nvSpPr>
      <dsp:spPr>
        <a:xfrm>
          <a:off x="2982767" y="0"/>
          <a:ext cx="2772039" cy="53921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latin typeface="Arial" panose="020B0604020202020204" pitchFamily="34" charset="0"/>
              <a:cs typeface="Arial" panose="020B0604020202020204" pitchFamily="34" charset="0"/>
            </a:rPr>
            <a:t>Artículo 1.1 (Objeto del RD)</a:t>
          </a:r>
        </a:p>
      </dsp:txBody>
      <dsp:txXfrm>
        <a:off x="2982767" y="0"/>
        <a:ext cx="2772039" cy="1617639"/>
      </dsp:txXfrm>
    </dsp:sp>
    <dsp:sp modelId="{4FE58DFF-17AB-4ADE-A9F7-B2C278874F68}">
      <dsp:nvSpPr>
        <dsp:cNvPr id="0" name=""/>
        <dsp:cNvSpPr/>
      </dsp:nvSpPr>
      <dsp:spPr>
        <a:xfrm>
          <a:off x="3259971" y="1617639"/>
          <a:ext cx="2217631" cy="3504886"/>
        </a:xfrm>
        <a:prstGeom prst="roundRect">
          <a:avLst>
            <a:gd name="adj" fmla="val 10000"/>
          </a:avLst>
        </a:prstGeom>
        <a:solidFill>
          <a:schemeClr val="accent5">
            <a:hueOff val="-4682529"/>
            <a:satOff val="11368"/>
            <a:lumOff val="109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Arial" panose="020B0604020202020204" pitchFamily="34" charset="0"/>
              <a:cs typeface="Arial" panose="020B0604020202020204" pitchFamily="34" charset="0"/>
            </a:rPr>
            <a:t>Los servicios garantizados previstos en la Ley 3/2023 podrán llevarse a cabo, bien directamente por los SPEs, o a través de entidades, públicas o privadas, sin ánimo o con ánimo de lucro, colaboradas en el marco de la política de empleo.</a:t>
          </a:r>
        </a:p>
      </dsp:txBody>
      <dsp:txXfrm>
        <a:off x="3324923" y="1682591"/>
        <a:ext cx="2087727" cy="3374982"/>
      </dsp:txXfrm>
    </dsp:sp>
    <dsp:sp modelId="{1D09C967-6E74-4689-82DD-B68920B063DF}">
      <dsp:nvSpPr>
        <dsp:cNvPr id="0" name=""/>
        <dsp:cNvSpPr/>
      </dsp:nvSpPr>
      <dsp:spPr>
        <a:xfrm>
          <a:off x="5962710" y="0"/>
          <a:ext cx="2772039" cy="53921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latin typeface="Arial" panose="020B0604020202020204" pitchFamily="34" charset="0"/>
              <a:cs typeface="Arial" panose="020B0604020202020204" pitchFamily="34" charset="0"/>
            </a:rPr>
            <a:t>Artículo 3 letra j)</a:t>
          </a:r>
        </a:p>
      </dsp:txBody>
      <dsp:txXfrm>
        <a:off x="5962710" y="0"/>
        <a:ext cx="2772039" cy="1617639"/>
      </dsp:txXfrm>
    </dsp:sp>
    <dsp:sp modelId="{7EF4B74F-0907-4F74-B2B2-32C80370133B}">
      <dsp:nvSpPr>
        <dsp:cNvPr id="0" name=""/>
        <dsp:cNvSpPr/>
      </dsp:nvSpPr>
      <dsp:spPr>
        <a:xfrm>
          <a:off x="6239914" y="1617639"/>
          <a:ext cx="2217631" cy="3504886"/>
        </a:xfrm>
        <a:prstGeom prst="roundRect">
          <a:avLst>
            <a:gd name="adj" fmla="val 10000"/>
          </a:avLst>
        </a:prstGeom>
        <a:solidFill>
          <a:schemeClr val="accent5">
            <a:hueOff val="-9365058"/>
            <a:satOff val="22737"/>
            <a:lumOff val="219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Arial" panose="020B0604020202020204" pitchFamily="34" charset="0"/>
              <a:cs typeface="Arial" panose="020B0604020202020204" pitchFamily="34" charset="0"/>
            </a:rPr>
            <a:t>Pueden ser Entidades Colaboradoras: personas físicas o jurídicas, privadas o públicas, que colaboran con los SPEs en la prestación de los servicios, tales como (…) organizaciones sin ánimo de lucro.</a:t>
          </a:r>
        </a:p>
      </dsp:txBody>
      <dsp:txXfrm>
        <a:off x="6304866" y="1682591"/>
        <a:ext cx="2087727" cy="3374982"/>
      </dsp:txXfrm>
    </dsp:sp>
    <dsp:sp modelId="{7780AECC-5BED-468F-BD04-3EDBDDBC9A45}">
      <dsp:nvSpPr>
        <dsp:cNvPr id="0" name=""/>
        <dsp:cNvSpPr/>
      </dsp:nvSpPr>
      <dsp:spPr>
        <a:xfrm>
          <a:off x="8942653" y="0"/>
          <a:ext cx="2772039" cy="5392133"/>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s-ES" sz="3100" kern="1200" dirty="0">
              <a:latin typeface="Arial" panose="020B0604020202020204" pitchFamily="34" charset="0"/>
              <a:cs typeface="Arial" panose="020B0604020202020204" pitchFamily="34" charset="0"/>
            </a:rPr>
            <a:t>Artículo 15.2</a:t>
          </a:r>
        </a:p>
      </dsp:txBody>
      <dsp:txXfrm>
        <a:off x="8942653" y="0"/>
        <a:ext cx="2772039" cy="1617639"/>
      </dsp:txXfrm>
    </dsp:sp>
    <dsp:sp modelId="{0569703B-9075-4794-A9E7-77A149202784}">
      <dsp:nvSpPr>
        <dsp:cNvPr id="0" name=""/>
        <dsp:cNvSpPr/>
      </dsp:nvSpPr>
      <dsp:spPr>
        <a:xfrm>
          <a:off x="9219857" y="1617639"/>
          <a:ext cx="2217631" cy="3504886"/>
        </a:xfrm>
        <a:prstGeom prst="roundRect">
          <a:avLst>
            <a:gd name="adj" fmla="val 10000"/>
          </a:avLst>
        </a:prstGeom>
        <a:solidFill>
          <a:schemeClr val="accent5">
            <a:hueOff val="-14047587"/>
            <a:satOff val="34105"/>
            <a:lumOff val="329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s-ES" sz="1700" kern="1200" dirty="0">
              <a:latin typeface="Arial" panose="020B0604020202020204" pitchFamily="34" charset="0"/>
              <a:cs typeface="Arial" panose="020B0604020202020204" pitchFamily="34" charset="0"/>
            </a:rPr>
            <a:t>En servicios de intermediación, colocación y asesoramiento a empresas, se permite la colaboración público-privada con entidades privadas, con o sin ánimo de lucro, a través de acuerdos marco de vigencia máxima cuatrienal.</a:t>
          </a:r>
        </a:p>
      </dsp:txBody>
      <dsp:txXfrm>
        <a:off x="9284809" y="1682591"/>
        <a:ext cx="2087727" cy="33749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31A63-3201-41C8-865B-7F2B07B6852D}">
      <dsp:nvSpPr>
        <dsp:cNvPr id="0" name=""/>
        <dsp:cNvSpPr/>
      </dsp:nvSpPr>
      <dsp:spPr>
        <a:xfrm>
          <a:off x="5781" y="0"/>
          <a:ext cx="11829916"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ÁMBITO TEMPORAL</a:t>
          </a:r>
        </a:p>
      </dsp:txBody>
      <dsp:txXfrm>
        <a:off x="5781" y="0"/>
        <a:ext cx="11829916" cy="1233765"/>
      </dsp:txXfrm>
    </dsp:sp>
    <dsp:sp modelId="{19F576D3-BF98-4944-9E35-C9F0AE4F1792}">
      <dsp:nvSpPr>
        <dsp:cNvPr id="0" name=""/>
        <dsp:cNvSpPr/>
      </dsp:nvSpPr>
      <dsp:spPr>
        <a:xfrm>
          <a:off x="1188773" y="1234117"/>
          <a:ext cx="9463932" cy="80795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2"/>
              </a:solidFill>
              <a:latin typeface="Arial" panose="020B0604020202020204" pitchFamily="34" charset="0"/>
              <a:cs typeface="Arial" panose="020B0604020202020204" pitchFamily="34" charset="0"/>
            </a:rPr>
            <a:t>hasta el 31 de diciembre de 2027</a:t>
          </a:r>
          <a:endParaRPr lang="es-ES" sz="2000" kern="1200" dirty="0"/>
        </a:p>
      </dsp:txBody>
      <dsp:txXfrm>
        <a:off x="1212437" y="1257781"/>
        <a:ext cx="9416604" cy="760623"/>
      </dsp:txXfrm>
    </dsp:sp>
    <dsp:sp modelId="{DE99F39B-FE11-4C6E-B417-139F2E3B9384}">
      <dsp:nvSpPr>
        <dsp:cNvPr id="0" name=""/>
        <dsp:cNvSpPr/>
      </dsp:nvSpPr>
      <dsp:spPr>
        <a:xfrm>
          <a:off x="1188773" y="2166369"/>
          <a:ext cx="9463932" cy="807951"/>
        </a:xfrm>
        <a:prstGeom prst="roundRect">
          <a:avLst>
            <a:gd name="adj" fmla="val 10000"/>
          </a:avLst>
        </a:prstGeom>
        <a:solidFill>
          <a:schemeClr val="accent4">
            <a:hueOff val="5941182"/>
            <a:satOff val="-17053"/>
            <a:lumOff val="-143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2"/>
              </a:solidFill>
              <a:latin typeface="Arial" panose="020B0604020202020204" pitchFamily="34" charset="0"/>
              <a:cs typeface="Arial" panose="020B0604020202020204" pitchFamily="34" charset="0"/>
            </a:rPr>
            <a:t>ENTRADA EN VIGOR: </a:t>
          </a:r>
          <a:r>
            <a:rPr lang="es-ES" sz="2800" kern="1200" dirty="0">
              <a:effectLst/>
              <a:latin typeface="Arial" panose="020B0604020202020204" pitchFamily="34" charset="0"/>
              <a:ea typeface="Calibri" panose="020F0502020204030204" pitchFamily="34" charset="0"/>
              <a:cs typeface="Arial" panose="020B0604020202020204" pitchFamily="34" charset="0"/>
            </a:rPr>
            <a:t>al día siguiente de su publicación en el BOE. </a:t>
          </a:r>
          <a:endParaRPr lang="es-ES" sz="2800" strike="sngStrike" kern="1200" dirty="0">
            <a:effectLst/>
            <a:latin typeface="Arial" panose="020B0604020202020204" pitchFamily="34" charset="0"/>
            <a:ea typeface="Calibri" panose="020F0502020204030204" pitchFamily="34" charset="0"/>
            <a:cs typeface="Arial" panose="020B0604020202020204" pitchFamily="34" charset="0"/>
          </a:endParaRPr>
        </a:p>
      </dsp:txBody>
      <dsp:txXfrm>
        <a:off x="1212437" y="2190033"/>
        <a:ext cx="9416604" cy="760623"/>
      </dsp:txXfrm>
    </dsp:sp>
    <dsp:sp modelId="{7E2B006E-BB1B-4814-8783-F7AD30A00544}">
      <dsp:nvSpPr>
        <dsp:cNvPr id="0" name=""/>
        <dsp:cNvSpPr/>
      </dsp:nvSpPr>
      <dsp:spPr>
        <a:xfrm>
          <a:off x="1188773" y="3098621"/>
          <a:ext cx="9463932" cy="807951"/>
        </a:xfrm>
        <a:prstGeom prst="roundRect">
          <a:avLst>
            <a:gd name="adj" fmla="val 10000"/>
          </a:avLst>
        </a:prstGeom>
        <a:solidFill>
          <a:schemeClr val="accent4">
            <a:hueOff val="11882365"/>
            <a:satOff val="-34105"/>
            <a:lumOff val="-28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effectLst/>
              <a:latin typeface="Arial" panose="020B0604020202020204" pitchFamily="34" charset="0"/>
              <a:ea typeface="Calibri" panose="020F0502020204030204" pitchFamily="34" charset="0"/>
              <a:cs typeface="Arial" panose="020B0604020202020204" pitchFamily="34" charset="0"/>
            </a:rPr>
            <a:t>TABLAS SALARIALES: Las tablas salariales correspondientes a 2025 devengarán el 1 de enero de 2025. Un mes para actualizar</a:t>
          </a:r>
          <a:r>
            <a:rPr lang="es-ES" sz="3600" kern="1200" dirty="0">
              <a:effectLst/>
              <a:latin typeface="Arial" panose="020B0604020202020204" pitchFamily="34" charset="0"/>
              <a:ea typeface="Calibri" panose="020F0502020204030204" pitchFamily="34" charset="0"/>
              <a:cs typeface="Arial" panose="020B0604020202020204" pitchFamily="34" charset="0"/>
            </a:rPr>
            <a:t>.</a:t>
          </a:r>
        </a:p>
      </dsp:txBody>
      <dsp:txXfrm>
        <a:off x="1212437" y="3122285"/>
        <a:ext cx="9416604" cy="76062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31A63-3201-41C8-865B-7F2B07B6852D}">
      <dsp:nvSpPr>
        <dsp:cNvPr id="0" name=""/>
        <dsp:cNvSpPr/>
      </dsp:nvSpPr>
      <dsp:spPr>
        <a:xfrm>
          <a:off x="0" y="0"/>
          <a:ext cx="11841480"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ÁMBITO FUNCIONAL</a:t>
          </a:r>
        </a:p>
      </dsp:txBody>
      <dsp:txXfrm>
        <a:off x="0" y="0"/>
        <a:ext cx="11841480" cy="1233765"/>
      </dsp:txXfrm>
    </dsp:sp>
    <dsp:sp modelId="{19F576D3-BF98-4944-9E35-C9F0AE4F1792}">
      <dsp:nvSpPr>
        <dsp:cNvPr id="0" name=""/>
        <dsp:cNvSpPr/>
      </dsp:nvSpPr>
      <dsp:spPr>
        <a:xfrm>
          <a:off x="1184148" y="1233765"/>
          <a:ext cx="9473184" cy="267315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chemeClr val="tx2"/>
              </a:solidFill>
              <a:latin typeface="Arial" panose="020B0604020202020204" pitchFamily="34" charset="0"/>
              <a:cs typeface="Arial" panose="020B0604020202020204" pitchFamily="34" charset="0"/>
            </a:rPr>
            <a:t>Se han incluido específicamente </a:t>
          </a:r>
          <a:r>
            <a:rPr lang="es-ES" sz="2000" b="1" kern="1200" dirty="0">
              <a:solidFill>
                <a:schemeClr val="tx2"/>
              </a:solidFill>
              <a:latin typeface="Arial" panose="020B0604020202020204" pitchFamily="34" charset="0"/>
              <a:cs typeface="Arial" panose="020B0604020202020204" pitchFamily="34" charset="0"/>
            </a:rPr>
            <a:t>en el apartado de centros o empresas de atención especializada </a:t>
          </a:r>
          <a:r>
            <a:rPr lang="es-ES" sz="2000" kern="1200" dirty="0">
              <a:solidFill>
                <a:schemeClr val="tx2"/>
              </a:solidFill>
              <a:latin typeface="Arial" panose="020B0604020202020204" pitchFamily="34" charset="0"/>
              <a:cs typeface="Arial" panose="020B0604020202020204" pitchFamily="34" charset="0"/>
            </a:rPr>
            <a:t>a Centros y servicios de mediación comunicativa y a Entidades de apoyo a la toma de decisiones reguladas por la Ley 8/2021, de 2 de junio, por la que se reforma la legislación civil y procesal para el apoyo a las personas con discapacidad en el ejercicio de su capacidad jurídica. hasta el 31 de diciembre de 2027</a:t>
          </a:r>
          <a:endParaRPr lang="es-ES" sz="2000" kern="1200" dirty="0"/>
        </a:p>
      </dsp:txBody>
      <dsp:txXfrm>
        <a:off x="1262442" y="1312059"/>
        <a:ext cx="9316596" cy="25165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DFEFA-1D00-436D-9DEC-9BF897414083}">
      <dsp:nvSpPr>
        <dsp:cNvPr id="0" name=""/>
        <dsp:cNvSpPr/>
      </dsp:nvSpPr>
      <dsp:spPr>
        <a:xfrm>
          <a:off x="1159" y="0"/>
          <a:ext cx="2639470"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chemeClr val="tx2"/>
              </a:solidFill>
              <a:latin typeface="Arial" panose="020B0604020202020204" pitchFamily="34" charset="0"/>
              <a:cs typeface="Arial" panose="020B0604020202020204" pitchFamily="34" charset="0"/>
            </a:rPr>
            <a:t>POSIBILIDAD DE ACUERDOS EN CCAA Y CONVENIOS AUTONOMICOS</a:t>
          </a:r>
          <a:endParaRPr lang="es-ES" sz="1800" kern="1200" dirty="0"/>
        </a:p>
      </dsp:txBody>
      <dsp:txXfrm>
        <a:off x="1159" y="0"/>
        <a:ext cx="2639470" cy="1233765"/>
      </dsp:txXfrm>
    </dsp:sp>
    <dsp:sp modelId="{F97E7D5D-9F25-4E3E-ACD0-E8FA257DE1CC}">
      <dsp:nvSpPr>
        <dsp:cNvPr id="0" name=""/>
        <dsp:cNvSpPr/>
      </dsp:nvSpPr>
      <dsp:spPr>
        <a:xfrm>
          <a:off x="265106" y="1233765"/>
          <a:ext cx="2111576" cy="267315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effectLst/>
              <a:latin typeface="Arial" panose="020B0604020202020204" pitchFamily="34" charset="0"/>
              <a:ea typeface="Calibri" panose="020F0502020204030204" pitchFamily="34" charset="0"/>
              <a:cs typeface="Arial" panose="020B0604020202020204" pitchFamily="34" charset="0"/>
            </a:rPr>
            <a:t>De conformidad con el ET, el artículo 4 establece la estructura de la negociación colectiva en el sector. </a:t>
          </a:r>
        </a:p>
      </dsp:txBody>
      <dsp:txXfrm>
        <a:off x="326952" y="1295611"/>
        <a:ext cx="1987884" cy="2549466"/>
      </dsp:txXfrm>
    </dsp:sp>
    <dsp:sp modelId="{9758B41A-FF01-475B-8639-CE23039DC196}">
      <dsp:nvSpPr>
        <dsp:cNvPr id="0" name=""/>
        <dsp:cNvSpPr/>
      </dsp:nvSpPr>
      <dsp:spPr>
        <a:xfrm>
          <a:off x="2838590" y="0"/>
          <a:ext cx="6164298"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2"/>
              </a:solidFill>
              <a:latin typeface="Arial" panose="020B0604020202020204" pitchFamily="34" charset="0"/>
              <a:cs typeface="Arial" panose="020B0604020202020204" pitchFamily="34" charset="0"/>
            </a:rPr>
            <a:t>CONTRATACIÓN</a:t>
          </a:r>
        </a:p>
      </dsp:txBody>
      <dsp:txXfrm>
        <a:off x="2838590" y="0"/>
        <a:ext cx="6164298" cy="1233765"/>
      </dsp:txXfrm>
    </dsp:sp>
    <dsp:sp modelId="{B0A3CA1C-F65D-4104-94BB-0A780E09ACEF}">
      <dsp:nvSpPr>
        <dsp:cNvPr id="0" name=""/>
        <dsp:cNvSpPr/>
      </dsp:nvSpPr>
      <dsp:spPr>
        <a:xfrm>
          <a:off x="3393742" y="1026235"/>
          <a:ext cx="4973459" cy="721100"/>
        </a:xfrm>
        <a:prstGeom prst="roundRect">
          <a:avLst>
            <a:gd name="adj" fmla="val 10000"/>
          </a:avLst>
        </a:prstGeom>
        <a:solidFill>
          <a:schemeClr val="accent4">
            <a:hueOff val="3960788"/>
            <a:satOff val="-11368"/>
            <a:lumOff val="-95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2"/>
              </a:solidFill>
              <a:latin typeface="Arial" panose="020B0604020202020204" pitchFamily="34" charset="0"/>
              <a:cs typeface="Arial" panose="020B0604020202020204" pitchFamily="34" charset="0"/>
            </a:rPr>
            <a:t>Se ha actualizado este apartado para adaptarlo a la reforma laboral. </a:t>
          </a:r>
        </a:p>
      </dsp:txBody>
      <dsp:txXfrm>
        <a:off x="3414862" y="1047355"/>
        <a:ext cx="4931219" cy="678860"/>
      </dsp:txXfrm>
    </dsp:sp>
    <dsp:sp modelId="{34189B9C-4D47-4BAE-B5A7-7E3313A53D16}">
      <dsp:nvSpPr>
        <dsp:cNvPr id="0" name=""/>
        <dsp:cNvSpPr/>
      </dsp:nvSpPr>
      <dsp:spPr>
        <a:xfrm>
          <a:off x="3402115" y="2068710"/>
          <a:ext cx="5037249" cy="1835308"/>
        </a:xfrm>
        <a:prstGeom prst="roundRect">
          <a:avLst>
            <a:gd name="adj" fmla="val 10000"/>
          </a:avLst>
        </a:prstGeom>
        <a:solidFill>
          <a:schemeClr val="accent4">
            <a:hueOff val="7921577"/>
            <a:satOff val="-22737"/>
            <a:lumOff val="-190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latin typeface="Arial" panose="020B0604020202020204" pitchFamily="34" charset="0"/>
              <a:cs typeface="Arial" panose="020B0604020202020204" pitchFamily="34" charset="0"/>
            </a:rPr>
            <a:t>Se mantiene también lo pactado en el Acuerdo Parcial de 2022: el contrato de trabajo fijo discontinuo podrá concertarse, tanto a tiempo completo, como a tiempo parcial y los contratos de duración determinada por circunstancias de la producción tendrán una duración máxima de un año.</a:t>
          </a:r>
        </a:p>
      </dsp:txBody>
      <dsp:txXfrm>
        <a:off x="3455869" y="2122464"/>
        <a:ext cx="4929741" cy="1727800"/>
      </dsp:txXfrm>
    </dsp:sp>
    <dsp:sp modelId="{BFCA1241-1518-4456-8652-3303FD45B5EF}">
      <dsp:nvSpPr>
        <dsp:cNvPr id="0" name=""/>
        <dsp:cNvSpPr/>
      </dsp:nvSpPr>
      <dsp:spPr>
        <a:xfrm>
          <a:off x="9200849" y="0"/>
          <a:ext cx="2639470" cy="411255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2"/>
              </a:solidFill>
              <a:latin typeface="Arial" panose="020B0604020202020204" pitchFamily="34" charset="0"/>
              <a:cs typeface="Arial" panose="020B0604020202020204" pitchFamily="34" charset="0"/>
            </a:rPr>
            <a:t>AUSENCIAS JUSTIFICADAS</a:t>
          </a:r>
          <a:r>
            <a:rPr lang="es-ES" sz="2400" kern="1200" dirty="0">
              <a:solidFill>
                <a:schemeClr val="tx2"/>
              </a:solidFill>
            </a:rPr>
            <a:t>. </a:t>
          </a:r>
        </a:p>
      </dsp:txBody>
      <dsp:txXfrm>
        <a:off x="9200849" y="0"/>
        <a:ext cx="2639470" cy="1233765"/>
      </dsp:txXfrm>
    </dsp:sp>
    <dsp:sp modelId="{3CC29796-9C87-455A-B2EE-2AD2C4A98436}">
      <dsp:nvSpPr>
        <dsp:cNvPr id="0" name=""/>
        <dsp:cNvSpPr/>
      </dsp:nvSpPr>
      <dsp:spPr>
        <a:xfrm>
          <a:off x="9464796" y="1233765"/>
          <a:ext cx="2111576" cy="2673158"/>
        </a:xfrm>
        <a:prstGeom prst="roundRect">
          <a:avLst>
            <a:gd name="adj" fmla="val 10000"/>
          </a:avLst>
        </a:prstGeom>
        <a:solidFill>
          <a:schemeClr val="accent4">
            <a:hueOff val="11882365"/>
            <a:satOff val="-34105"/>
            <a:lumOff val="-286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bg1"/>
              </a:solidFill>
              <a:latin typeface="Arial" panose="020B0604020202020204" pitchFamily="34" charset="0"/>
              <a:cs typeface="Arial" panose="020B0604020202020204" pitchFamily="34" charset="0"/>
            </a:rPr>
            <a:t>Se adapta a las previsiones del ET.</a:t>
          </a:r>
        </a:p>
      </dsp:txBody>
      <dsp:txXfrm>
        <a:off x="9526642" y="1295611"/>
        <a:ext cx="1987884" cy="254946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0C787AE-A2C6-4A28-BCC7-4D89EB21DEE5}" type="datetime1">
              <a:rPr lang="es-ES" smtClean="0"/>
              <a:t>18/12/2024</a:t>
            </a:fld>
            <a:endParaRPr lang="es-ES" dirty="0"/>
          </a:p>
        </p:txBody>
      </p:sp>
      <p:sp>
        <p:nvSpPr>
          <p:cNvPr id="4" name="Marcador de pie de página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82C0B10-7CAE-41E4-AB02-7E8B1FF2B898}" type="slidenum">
              <a:rPr lang="es-ES" smtClean="0"/>
              <a:t>‹Nº›</a:t>
            </a:fld>
            <a:endParaRPr lang="es-E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BDA65D4-3BBC-4853-83D3-F449A9B7FDA5}" type="datetime1">
              <a:rPr lang="es-ES" noProof="0" smtClean="0"/>
              <a:t>18/12/2024</a:t>
            </a:fld>
            <a:endParaRPr lang="es-ES" noProof="0"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530193B-564F-4854-8A52-728F3FB19C85}" type="slidenum">
              <a:rPr lang="es-ES" noProof="0" smtClean="0"/>
              <a:t>‹Nº›</a:t>
            </a:fld>
            <a:endParaRPr lang="es-ES" noProof="0" dirty="0"/>
          </a:p>
        </p:txBody>
      </p:sp>
    </p:spTree>
    <p:extLst>
      <p:ext uri="{BB962C8B-B14F-4D97-AF65-F5344CB8AC3E}">
        <p14:creationId xmlns:p14="http://schemas.microsoft.com/office/powerpoint/2010/main" val="36038165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a:t>
            </a:fld>
            <a:endParaRPr lang="es-ES" dirty="0"/>
          </a:p>
        </p:txBody>
      </p:sp>
    </p:spTree>
    <p:extLst>
      <p:ext uri="{BB962C8B-B14F-4D97-AF65-F5344CB8AC3E}">
        <p14:creationId xmlns:p14="http://schemas.microsoft.com/office/powerpoint/2010/main" val="280701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5226E-3C17-0D8B-807D-0CBAE8C4507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0967914-3B95-C1AA-67EB-0E440D74AAE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C7F875E-DF5E-EBBD-A196-B6B02E7E6B3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3C99001E-2DCB-ACEB-6F0B-B16522CE5916}"/>
              </a:ext>
            </a:extLst>
          </p:cNvPr>
          <p:cNvSpPr>
            <a:spLocks noGrp="1"/>
          </p:cNvSpPr>
          <p:nvPr>
            <p:ph type="sldNum" sz="quarter" idx="10"/>
          </p:nvPr>
        </p:nvSpPr>
        <p:spPr/>
        <p:txBody>
          <a:bodyPr/>
          <a:lstStyle/>
          <a:p>
            <a:pPr rtl="0"/>
            <a:fld id="{8530193B-564F-4854-8A52-728F3FB19C85}" type="slidenum">
              <a:rPr lang="es-ES" smtClean="0"/>
              <a:t>19</a:t>
            </a:fld>
            <a:endParaRPr lang="es-ES" dirty="0"/>
          </a:p>
        </p:txBody>
      </p:sp>
    </p:spTree>
    <p:extLst>
      <p:ext uri="{BB962C8B-B14F-4D97-AF65-F5344CB8AC3E}">
        <p14:creationId xmlns:p14="http://schemas.microsoft.com/office/powerpoint/2010/main" val="932723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530193B-564F-4854-8A52-728F3FB19C85}" type="slidenum">
              <a:rPr lang="es-ES" noProof="0" smtClean="0"/>
              <a:t>31</a:t>
            </a:fld>
            <a:endParaRPr lang="es-ES" noProof="0" dirty="0"/>
          </a:p>
        </p:txBody>
      </p:sp>
    </p:spTree>
    <p:extLst>
      <p:ext uri="{BB962C8B-B14F-4D97-AF65-F5344CB8AC3E}">
        <p14:creationId xmlns:p14="http://schemas.microsoft.com/office/powerpoint/2010/main" val="4139131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AF736-69B4-B349-85E9-5C29A30F23A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ED3E3CB-0486-DD1B-468E-5590218CB7E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D6D918A-0D05-1F86-8FFA-67E939CBD1A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7226E684-6A82-F0DC-ACBD-57DB783C2886}"/>
              </a:ext>
            </a:extLst>
          </p:cNvPr>
          <p:cNvSpPr>
            <a:spLocks noGrp="1"/>
          </p:cNvSpPr>
          <p:nvPr>
            <p:ph type="sldNum" sz="quarter" idx="10"/>
          </p:nvPr>
        </p:nvSpPr>
        <p:spPr/>
        <p:txBody>
          <a:bodyPr/>
          <a:lstStyle/>
          <a:p>
            <a:pPr rtl="0"/>
            <a:fld id="{8530193B-564F-4854-8A52-728F3FB19C85}" type="slidenum">
              <a:rPr lang="es-ES" smtClean="0"/>
              <a:t>5</a:t>
            </a:fld>
            <a:endParaRPr lang="es-ES" dirty="0"/>
          </a:p>
        </p:txBody>
      </p:sp>
    </p:spTree>
    <p:extLst>
      <p:ext uri="{BB962C8B-B14F-4D97-AF65-F5344CB8AC3E}">
        <p14:creationId xmlns:p14="http://schemas.microsoft.com/office/powerpoint/2010/main" val="689866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8B7ED-F83B-52A1-05F8-1801AE6F201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7A6A91D-2D18-A3F5-7DAB-572A35F4947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6867246-15B6-2159-A8D6-749CDCBC301F}"/>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69DCD8BD-8AF6-C23C-258B-54D807CDECD6}"/>
              </a:ext>
            </a:extLst>
          </p:cNvPr>
          <p:cNvSpPr>
            <a:spLocks noGrp="1"/>
          </p:cNvSpPr>
          <p:nvPr>
            <p:ph type="sldNum" sz="quarter" idx="10"/>
          </p:nvPr>
        </p:nvSpPr>
        <p:spPr/>
        <p:txBody>
          <a:bodyPr/>
          <a:lstStyle/>
          <a:p>
            <a:pPr rtl="0"/>
            <a:fld id="{8530193B-564F-4854-8A52-728F3FB19C85}" type="slidenum">
              <a:rPr lang="es-ES" smtClean="0"/>
              <a:t>6</a:t>
            </a:fld>
            <a:endParaRPr lang="es-ES" dirty="0"/>
          </a:p>
        </p:txBody>
      </p:sp>
    </p:spTree>
    <p:extLst>
      <p:ext uri="{BB962C8B-B14F-4D97-AF65-F5344CB8AC3E}">
        <p14:creationId xmlns:p14="http://schemas.microsoft.com/office/powerpoint/2010/main" val="417954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C23E2-CB95-485E-98C9-1E9FF1DBE8E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2A8A108-9364-9895-F1E7-250F4C80DC5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99828A-B799-8AB3-BCFA-C1FFC2ABBBF7}"/>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5396CB2A-0A73-E904-1E1C-CCCD251467A5}"/>
              </a:ext>
            </a:extLst>
          </p:cNvPr>
          <p:cNvSpPr>
            <a:spLocks noGrp="1"/>
          </p:cNvSpPr>
          <p:nvPr>
            <p:ph type="sldNum" sz="quarter" idx="10"/>
          </p:nvPr>
        </p:nvSpPr>
        <p:spPr/>
        <p:txBody>
          <a:bodyPr/>
          <a:lstStyle/>
          <a:p>
            <a:pPr rtl="0"/>
            <a:fld id="{8530193B-564F-4854-8A52-728F3FB19C85}" type="slidenum">
              <a:rPr lang="es-ES" smtClean="0"/>
              <a:t>7</a:t>
            </a:fld>
            <a:endParaRPr lang="es-ES" dirty="0"/>
          </a:p>
        </p:txBody>
      </p:sp>
    </p:spTree>
    <p:extLst>
      <p:ext uri="{BB962C8B-B14F-4D97-AF65-F5344CB8AC3E}">
        <p14:creationId xmlns:p14="http://schemas.microsoft.com/office/powerpoint/2010/main" val="416076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D282C-5FB1-439B-561A-AD7AF6AB2A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E95D47-F9E3-3C39-D4A7-A08788BBC4B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37E1660-4B22-33E7-91D8-A09B40BF6A10}"/>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A4DA0277-0658-7CD2-2F21-C76E54E0AEA2}"/>
              </a:ext>
            </a:extLst>
          </p:cNvPr>
          <p:cNvSpPr>
            <a:spLocks noGrp="1"/>
          </p:cNvSpPr>
          <p:nvPr>
            <p:ph type="sldNum" sz="quarter" idx="10"/>
          </p:nvPr>
        </p:nvSpPr>
        <p:spPr/>
        <p:txBody>
          <a:bodyPr/>
          <a:lstStyle/>
          <a:p>
            <a:pPr rtl="0"/>
            <a:fld id="{8530193B-564F-4854-8A52-728F3FB19C85}" type="slidenum">
              <a:rPr lang="es-ES" smtClean="0"/>
              <a:t>8</a:t>
            </a:fld>
            <a:endParaRPr lang="es-ES" dirty="0"/>
          </a:p>
        </p:txBody>
      </p:sp>
    </p:spTree>
    <p:extLst>
      <p:ext uri="{BB962C8B-B14F-4D97-AF65-F5344CB8AC3E}">
        <p14:creationId xmlns:p14="http://schemas.microsoft.com/office/powerpoint/2010/main" val="1485127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F596A-10D0-05DD-9852-80B726B1B1C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C70B841-08A2-A22D-FAEC-9598CFD4401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524FB2-B8B0-82AC-8D09-E0092773B524}"/>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C67EB785-26CF-0F76-32A6-9EBFF420E394}"/>
              </a:ext>
            </a:extLst>
          </p:cNvPr>
          <p:cNvSpPr>
            <a:spLocks noGrp="1"/>
          </p:cNvSpPr>
          <p:nvPr>
            <p:ph type="sldNum" sz="quarter" idx="10"/>
          </p:nvPr>
        </p:nvSpPr>
        <p:spPr/>
        <p:txBody>
          <a:bodyPr/>
          <a:lstStyle/>
          <a:p>
            <a:pPr rtl="0"/>
            <a:fld id="{8530193B-564F-4854-8A52-728F3FB19C85}" type="slidenum">
              <a:rPr lang="es-ES" smtClean="0"/>
              <a:t>9</a:t>
            </a:fld>
            <a:endParaRPr lang="es-ES" dirty="0"/>
          </a:p>
        </p:txBody>
      </p:sp>
    </p:spTree>
    <p:extLst>
      <p:ext uri="{BB962C8B-B14F-4D97-AF65-F5344CB8AC3E}">
        <p14:creationId xmlns:p14="http://schemas.microsoft.com/office/powerpoint/2010/main" val="3843811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530193B-564F-4854-8A52-728F3FB19C85}" type="slidenum">
              <a:rPr lang="es-ES" noProof="0" smtClean="0"/>
              <a:t>10</a:t>
            </a:fld>
            <a:endParaRPr lang="es-ES" noProof="0" dirty="0"/>
          </a:p>
        </p:txBody>
      </p:sp>
    </p:spTree>
    <p:extLst>
      <p:ext uri="{BB962C8B-B14F-4D97-AF65-F5344CB8AC3E}">
        <p14:creationId xmlns:p14="http://schemas.microsoft.com/office/powerpoint/2010/main" val="3106624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530193B-564F-4854-8A52-728F3FB19C85}" type="slidenum">
              <a:rPr lang="es-ES" smtClean="0"/>
              <a:t>11</a:t>
            </a:fld>
            <a:endParaRPr lang="es-ES" dirty="0"/>
          </a:p>
        </p:txBody>
      </p:sp>
    </p:spTree>
    <p:extLst>
      <p:ext uri="{BB962C8B-B14F-4D97-AF65-F5344CB8AC3E}">
        <p14:creationId xmlns:p14="http://schemas.microsoft.com/office/powerpoint/2010/main" val="169628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8530193B-564F-4854-8A52-728F3FB19C85}" type="slidenum">
              <a:rPr lang="es-ES" noProof="0" smtClean="0"/>
              <a:t>18</a:t>
            </a:fld>
            <a:endParaRPr lang="es-ES" noProof="0" dirty="0"/>
          </a:p>
        </p:txBody>
      </p:sp>
    </p:spTree>
    <p:extLst>
      <p:ext uri="{BB962C8B-B14F-4D97-AF65-F5344CB8AC3E}">
        <p14:creationId xmlns:p14="http://schemas.microsoft.com/office/powerpoint/2010/main" val="280524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l título">
    <p:bg>
      <p:bgPr>
        <a:solidFill>
          <a:schemeClr val="bg1">
            <a:lumMod val="95000"/>
          </a:schemeClr>
        </a:solidFill>
        <a:effectLst/>
      </p:bgPr>
    </p:bg>
    <p:spTree>
      <p:nvGrpSpPr>
        <p:cNvPr id="1" name=""/>
        <p:cNvGrpSpPr/>
        <p:nvPr/>
      </p:nvGrpSpPr>
      <p:grpSpPr>
        <a:xfrm>
          <a:off x="0" y="0"/>
          <a:ext cx="0" cy="0"/>
          <a:chOff x="0" y="0"/>
          <a:chExt cx="0" cy="0"/>
        </a:xfrm>
      </p:grpSpPr>
      <p:sp>
        <p:nvSpPr>
          <p:cNvPr id="41" name="Marcador de posición de imagen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dirty="0"/>
              <a:t>Inserte o arrastre y coloque su foto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lnSpc>
                <a:spcPct val="70000"/>
              </a:lnSpc>
              <a:defRPr lang="en-ZA" sz="3800" b="1" spc="-300" dirty="0"/>
            </a:lvl1pPr>
          </a:lstStyle>
          <a:p>
            <a:pPr lvl="0" algn="r" rtl="0"/>
            <a:r>
              <a:rPr lang="es-ES" noProof="0" dirty="0"/>
              <a:t>Haga clic para editar el título de la presentación</a:t>
            </a:r>
          </a:p>
        </p:txBody>
      </p:sp>
      <p:sp>
        <p:nvSpPr>
          <p:cNvPr id="3" name="Subtítulo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es-ES" noProof="0"/>
              <a:t>Haga clic para editar el estilo de subtítulo del patrón</a:t>
            </a:r>
          </a:p>
        </p:txBody>
      </p:sp>
      <p:sp>
        <p:nvSpPr>
          <p:cNvPr id="13" name="Rectá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Rectá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Rectángulo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título de la página</a:t>
            </a:r>
          </a:p>
        </p:txBody>
      </p:sp>
      <p:sp>
        <p:nvSpPr>
          <p:cNvPr id="7" name="Subtítulo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texto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dirty="0"/>
              <a:t>Agregue un pie de página</a:t>
            </a:r>
          </a:p>
        </p:txBody>
      </p:sp>
      <p:sp>
        <p:nvSpPr>
          <p:cNvPr id="5" name="Marcador de posición de número de diapositiva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891552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umna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título de la página</a:t>
            </a:r>
          </a:p>
        </p:txBody>
      </p:sp>
      <p:sp>
        <p:nvSpPr>
          <p:cNvPr id="9" name="Subtítulo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1" name="Marcador de texto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es-ES" noProof="0" dirty="0"/>
              <a:t>Agregue un pie de página</a:t>
            </a:r>
          </a:p>
        </p:txBody>
      </p:sp>
      <p:sp>
        <p:nvSpPr>
          <p:cNvPr id="6" name="Marcador de número de diapositiva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umna 5">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título de la página</a:t>
            </a:r>
          </a:p>
        </p:txBody>
      </p:sp>
      <p:sp>
        <p:nvSpPr>
          <p:cNvPr id="10" name="Subtítulo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3" name="Marcador de texto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5" name="Marcador de texto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7" name="Marcador de texto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es-ES" noProof="0" dirty="0"/>
              <a:t>Agregue un pie de página</a:t>
            </a:r>
          </a:p>
        </p:txBody>
      </p:sp>
      <p:sp>
        <p:nvSpPr>
          <p:cNvPr id="6" name="Marcador de número de diapositiva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título de la página</a:t>
            </a:r>
          </a:p>
        </p:txBody>
      </p:sp>
      <p:sp>
        <p:nvSpPr>
          <p:cNvPr id="5" name="Subtítulo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pie de página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es-ES" noProof="0" dirty="0"/>
              <a:t>Agregue un pie de página</a:t>
            </a:r>
          </a:p>
        </p:txBody>
      </p:sp>
      <p:sp>
        <p:nvSpPr>
          <p:cNvPr id="4" name="Marcador de posición de número de diapositiva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es-ES" noProof="0" dirty="0"/>
              <a:t>Agregue un pie de página</a:t>
            </a:r>
          </a:p>
        </p:txBody>
      </p:sp>
      <p:sp>
        <p:nvSpPr>
          <p:cNvPr id="3" name="Marcador de número de diapositiva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es-ES" noProof="0" smtClean="0"/>
              <a:pPr rtl="0"/>
              <a:t>‹Nº›</a:t>
            </a:fld>
            <a:endParaRPr lang="es-ES" noProof="0" dirty="0"/>
          </a:p>
        </p:txBody>
      </p:sp>
      <p:sp>
        <p:nvSpPr>
          <p:cNvPr id="4" name="Título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rtlCol="0"/>
          <a:lstStyle/>
          <a:p>
            <a:pPr rtl="0"/>
            <a:r>
              <a:rPr lang="es-ES" noProof="0"/>
              <a:t>Haga clic para editar el estilo de título del patrón</a:t>
            </a:r>
          </a:p>
        </p:txBody>
      </p:sp>
    </p:spTree>
    <p:extLst>
      <p:ext uri="{BB962C8B-B14F-4D97-AF65-F5344CB8AC3E}">
        <p14:creationId xmlns:p14="http://schemas.microsoft.com/office/powerpoint/2010/main" val="1139767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12/18/2024</a:t>
            </a:fld>
            <a:endParaRPr lang="en-US" sz="1400" dirty="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‹Nº›</a:t>
            </a:fld>
            <a:endParaRPr lang="en-US" dirty="0"/>
          </a:p>
        </p:txBody>
      </p:sp>
    </p:spTree>
    <p:extLst>
      <p:ext uri="{BB962C8B-B14F-4D97-AF65-F5344CB8AC3E}">
        <p14:creationId xmlns:p14="http://schemas.microsoft.com/office/powerpoint/2010/main" val="2193751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130A96-CEFF-A7E3-B929-AB05B092D34D}"/>
              </a:ext>
            </a:extLst>
          </p:cNvPr>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15CD195-D1FE-0C0A-880D-D96EF04C010F}"/>
              </a:ext>
            </a:extLst>
          </p:cNvPr>
          <p:cNvSpPr>
            <a:spLocks noGrp="1"/>
          </p:cNvSpPr>
          <p:nvPr>
            <p:ph idx="1"/>
          </p:nvPr>
        </p:nvSpPr>
        <p:spPr>
          <a:xfrm>
            <a:off x="838200" y="1825625"/>
            <a:ext cx="10515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1D2CE0C-9E1A-5D10-6209-9CEB7B4DF399}"/>
              </a:ext>
            </a:extLst>
          </p:cNvPr>
          <p:cNvSpPr>
            <a:spLocks noGrp="1"/>
          </p:cNvSpPr>
          <p:nvPr>
            <p:ph type="dt" sz="half" idx="10"/>
          </p:nvPr>
        </p:nvSpPr>
        <p:spPr>
          <a:xfrm>
            <a:off x="838200" y="6356350"/>
            <a:ext cx="2743200" cy="365125"/>
          </a:xfrm>
          <a:prstGeom prst="rect">
            <a:avLst/>
          </a:prstGeom>
        </p:spPr>
        <p:txBody>
          <a:bodyPr/>
          <a:lstStyle/>
          <a:p>
            <a:fld id="{80D60B6B-7635-4582-AD56-B445340C34F6}" type="datetimeFigureOut">
              <a:rPr lang="es-ES" smtClean="0"/>
              <a:t>18/12/2024</a:t>
            </a:fld>
            <a:endParaRPr lang="es-ES" dirty="0"/>
          </a:p>
        </p:txBody>
      </p:sp>
      <p:sp>
        <p:nvSpPr>
          <p:cNvPr id="5" name="Marcador de pie de página 4">
            <a:extLst>
              <a:ext uri="{FF2B5EF4-FFF2-40B4-BE49-F238E27FC236}">
                <a16:creationId xmlns:a16="http://schemas.microsoft.com/office/drawing/2014/main" id="{B07CA998-8A3A-5452-30A2-7F5CF4A1C4D3}"/>
              </a:ext>
            </a:extLst>
          </p:cNvPr>
          <p:cNvSpPr>
            <a:spLocks noGrp="1"/>
          </p:cNvSpPr>
          <p:nvPr>
            <p:ph type="ftr" sz="quarter" idx="11"/>
          </p:nvPr>
        </p:nvSpPr>
        <p:spPr>
          <a:xfrm>
            <a:off x="4038600" y="6356350"/>
            <a:ext cx="4114800" cy="365125"/>
          </a:xfrm>
          <a:prstGeom prst="rect">
            <a:avLst/>
          </a:prstGeom>
        </p:spPr>
        <p:txBody>
          <a:bodyPr/>
          <a:lstStyle/>
          <a:p>
            <a:endParaRPr lang="es-ES" dirty="0"/>
          </a:p>
        </p:txBody>
      </p:sp>
      <p:sp>
        <p:nvSpPr>
          <p:cNvPr id="6" name="Marcador de número de diapositiva 5">
            <a:extLst>
              <a:ext uri="{FF2B5EF4-FFF2-40B4-BE49-F238E27FC236}">
                <a16:creationId xmlns:a16="http://schemas.microsoft.com/office/drawing/2014/main" id="{CC33D00B-F600-E951-1515-D66940201FF9}"/>
              </a:ext>
            </a:extLst>
          </p:cNvPr>
          <p:cNvSpPr>
            <a:spLocks noGrp="1"/>
          </p:cNvSpPr>
          <p:nvPr>
            <p:ph type="sldNum" sz="quarter" idx="12"/>
          </p:nvPr>
        </p:nvSpPr>
        <p:spPr>
          <a:xfrm>
            <a:off x="8610600" y="6356350"/>
            <a:ext cx="2743200" cy="365125"/>
          </a:xfrm>
          <a:prstGeom prst="rect">
            <a:avLst/>
          </a:prstGeom>
        </p:spPr>
        <p:txBody>
          <a:bodyPr/>
          <a:lstStyle/>
          <a:p>
            <a:fld id="{5A622F46-1AA9-4607-BA22-50B8A9CF5108}" type="slidenum">
              <a:rPr lang="es-ES" smtClean="0"/>
              <a:t>‹Nº›</a:t>
            </a:fld>
            <a:endParaRPr lang="es-ES" dirty="0"/>
          </a:p>
        </p:txBody>
      </p:sp>
    </p:spTree>
    <p:extLst>
      <p:ext uri="{BB962C8B-B14F-4D97-AF65-F5344CB8AC3E}">
        <p14:creationId xmlns:p14="http://schemas.microsoft.com/office/powerpoint/2010/main" val="4292881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ivisoria 1">
    <p:bg>
      <p:bgPr>
        <a:solidFill>
          <a:schemeClr val="bg1">
            <a:lumMod val="95000"/>
          </a:schemeClr>
        </a:solidFill>
        <a:effectLst/>
      </p:bgPr>
    </p:bg>
    <p:spTree>
      <p:nvGrpSpPr>
        <p:cNvPr id="1" name=""/>
        <p:cNvGrpSpPr/>
        <p:nvPr/>
      </p:nvGrpSpPr>
      <p:grpSpPr>
        <a:xfrm>
          <a:off x="0" y="0"/>
          <a:ext cx="0" cy="0"/>
          <a:chOff x="0" y="0"/>
          <a:chExt cx="0" cy="0"/>
        </a:xfrm>
      </p:grpSpPr>
      <p:sp>
        <p:nvSpPr>
          <p:cNvPr id="41" name="Marcador de posición de imagen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dirty="0"/>
              <a:t>Inserte o arrastre y coloque </a:t>
            </a:r>
            <a:br>
              <a:rPr lang="es-ES" noProof="0" dirty="0"/>
            </a:br>
            <a:r>
              <a:rPr lang="es-ES" noProof="0" dirty="0"/>
              <a:t>su foto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lnSpc>
                <a:spcPct val="90000"/>
              </a:lnSpc>
              <a:defRPr lang="en-ZA" sz="3800" b="1" spc="-300" dirty="0"/>
            </a:lvl1pPr>
          </a:lstStyle>
          <a:p>
            <a:pPr lvl="0" algn="r" rtl="0"/>
            <a:r>
              <a:rPr lang="es-ES" noProof="0" dirty="0"/>
              <a:t>Haga clic para editar la línea divisoria de sección</a:t>
            </a:r>
          </a:p>
        </p:txBody>
      </p:sp>
      <p:sp>
        <p:nvSpPr>
          <p:cNvPr id="7" name="Subtítulo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s-ES" noProof="0"/>
              <a:t>Haga clic para editar el estilo de subtítulo del patrón</a:t>
            </a:r>
          </a:p>
        </p:txBody>
      </p:sp>
      <p:sp>
        <p:nvSpPr>
          <p:cNvPr id="4" name="Marcador de pie de página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es-ES" noProof="0" dirty="0"/>
              <a:t>Agregue un pie de página</a:t>
            </a:r>
          </a:p>
        </p:txBody>
      </p:sp>
      <p:sp>
        <p:nvSpPr>
          <p:cNvPr id="8" name="Rectángulo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3" name="Rectá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Rectá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5" name="Marcador de posición de número de diapositiva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243715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ivisoria 2">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1" name="Marcador de posición de imagen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dirty="0"/>
              <a:t>Inserte o arrastre y coloque </a:t>
            </a:r>
            <a:br>
              <a:rPr lang="es-ES" noProof="0" dirty="0"/>
            </a:br>
            <a:r>
              <a:rPr lang="es-ES" noProof="0" dirty="0"/>
              <a:t>su foto aquí</a:t>
            </a:r>
          </a:p>
        </p:txBody>
      </p:sp>
      <p:sp>
        <p:nvSpPr>
          <p:cNvPr id="3" name="Título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lnSpc>
                <a:spcPct val="80000"/>
              </a:lnSpc>
              <a:defRPr sz="3800" b="1" spc="-300">
                <a:solidFill>
                  <a:schemeClr val="tx1">
                    <a:lumMod val="75000"/>
                    <a:lumOff val="25000"/>
                  </a:schemeClr>
                </a:solidFill>
                <a:latin typeface="+mj-lt"/>
              </a:defRPr>
            </a:lvl1pPr>
          </a:lstStyle>
          <a:p>
            <a:pPr rtl="0"/>
            <a:r>
              <a:rPr lang="es-ES" noProof="0" dirty="0"/>
              <a:t>Haga clic para editar la línea divisoria de sección</a:t>
            </a:r>
          </a:p>
        </p:txBody>
      </p:sp>
      <p:sp>
        <p:nvSpPr>
          <p:cNvPr id="7" name="Subtítulo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es-ES" noProof="0"/>
              <a:t>Haga clic para editar el estilo de subtítulo del patrón</a:t>
            </a:r>
          </a:p>
        </p:txBody>
      </p:sp>
      <p:sp>
        <p:nvSpPr>
          <p:cNvPr id="4" name="Marcador de pie de página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es-ES" noProof="0" dirty="0"/>
              <a:t>Agregue un pie de página</a:t>
            </a:r>
          </a:p>
        </p:txBody>
      </p:sp>
      <p:sp>
        <p:nvSpPr>
          <p:cNvPr id="8" name="Rectángulo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s-ES" noProof="0" dirty="0"/>
          </a:p>
        </p:txBody>
      </p:sp>
      <p:sp>
        <p:nvSpPr>
          <p:cNvPr id="13" name="Rectá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Rectá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5" name="Rectá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5" name="Marcador de posición de número de diapositiva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2282858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de la imagen del texto 1">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dirty="0"/>
              <a:t>Inserte o arrastre y coloque su foto</a:t>
            </a:r>
          </a:p>
        </p:txBody>
      </p:sp>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lnSpc>
                <a:spcPct val="70000"/>
              </a:lnSpc>
              <a:defRPr sz="3800" b="1" spc="-300">
                <a:solidFill>
                  <a:schemeClr val="tx1">
                    <a:lumMod val="75000"/>
                    <a:lumOff val="25000"/>
                  </a:schemeClr>
                </a:solidFill>
              </a:defRPr>
            </a:lvl1pPr>
          </a:lstStyle>
          <a:p>
            <a:pPr rtl="0"/>
            <a:r>
              <a:rPr lang="es-ES" noProof="0" dirty="0"/>
              <a:t>Edite el título de la página</a:t>
            </a:r>
          </a:p>
        </p:txBody>
      </p:sp>
      <p:sp>
        <p:nvSpPr>
          <p:cNvPr id="10" name="Subtítu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posición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dirty="0"/>
              <a:t>Agregue un pie de página</a:t>
            </a:r>
          </a:p>
        </p:txBody>
      </p:sp>
      <p:sp>
        <p:nvSpPr>
          <p:cNvPr id="5" name="Marcador de posición de número de diapositiva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dirty="0"/>
          </a:p>
        </p:txBody>
      </p:sp>
      <p:sp>
        <p:nvSpPr>
          <p:cNvPr id="8" name="Rectángulo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s-ES" noProof="0" dirty="0"/>
          </a:p>
        </p:txBody>
      </p:sp>
    </p:spTree>
    <p:extLst>
      <p:ext uri="{BB962C8B-B14F-4D97-AF65-F5344CB8AC3E}">
        <p14:creationId xmlns:p14="http://schemas.microsoft.com/office/powerpoint/2010/main" val="135010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eño de la imagen del texto 2">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dirty="0"/>
              <a:t>Inserte o arrastre y coloque su foto</a:t>
            </a:r>
          </a:p>
        </p:txBody>
      </p:sp>
      <p:sp>
        <p:nvSpPr>
          <p:cNvPr id="2" name="Título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lnSpc>
                <a:spcPct val="80000"/>
              </a:lnSpc>
              <a:defRPr sz="3800" b="1" spc="-300">
                <a:solidFill>
                  <a:schemeClr val="tx1">
                    <a:lumMod val="75000"/>
                    <a:lumOff val="25000"/>
                  </a:schemeClr>
                </a:solidFill>
              </a:defRPr>
            </a:lvl1pPr>
          </a:lstStyle>
          <a:p>
            <a:pPr rtl="0"/>
            <a:r>
              <a:rPr lang="es-ES" noProof="0" dirty="0"/>
              <a:t>Haga clic para editar el título de la página</a:t>
            </a:r>
          </a:p>
        </p:txBody>
      </p:sp>
      <p:sp>
        <p:nvSpPr>
          <p:cNvPr id="10" name="Subtítulo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dirty="0"/>
              <a:t>Agregue un pie de página</a:t>
            </a:r>
          </a:p>
        </p:txBody>
      </p:sp>
      <p:sp>
        <p:nvSpPr>
          <p:cNvPr id="5" name="Marcador de posición de número de diapositiva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dirty="0"/>
          </a:p>
        </p:txBody>
      </p:sp>
      <p:sp>
        <p:nvSpPr>
          <p:cNvPr id="8" name="Rectángulo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s-ES" noProof="0" dirty="0"/>
          </a:p>
        </p:txBody>
      </p:sp>
    </p:spTree>
    <p:extLst>
      <p:ext uri="{BB962C8B-B14F-4D97-AF65-F5344CB8AC3E}">
        <p14:creationId xmlns:p14="http://schemas.microsoft.com/office/powerpoint/2010/main" val="3843892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es-ES" noProof="0"/>
              <a:t>Haga clic para editar el título de la página</a:t>
            </a:r>
          </a:p>
        </p:txBody>
      </p:sp>
      <p:sp>
        <p:nvSpPr>
          <p:cNvPr id="9" name="Subtítulo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mparación izquierdo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contenido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12" name="Marcador de comparación izquierdo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es-ES" noProof="0"/>
              <a:t>Editar estilos de texto del patrón</a:t>
            </a:r>
          </a:p>
        </p:txBody>
      </p:sp>
      <p:sp>
        <p:nvSpPr>
          <p:cNvPr id="8" name="Marcador de posición de texto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es-ES" noProof="0" dirty="0"/>
              <a:t>Agregue un pie de página</a:t>
            </a:r>
          </a:p>
        </p:txBody>
      </p:sp>
      <p:sp>
        <p:nvSpPr>
          <p:cNvPr id="6" name="Marcador de número de diapositiva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250995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tografía grande">
    <p:spTree>
      <p:nvGrpSpPr>
        <p:cNvPr id="1" name=""/>
        <p:cNvGrpSpPr/>
        <p:nvPr/>
      </p:nvGrpSpPr>
      <p:grpSpPr>
        <a:xfrm>
          <a:off x="0" y="0"/>
          <a:ext cx="0" cy="0"/>
          <a:chOff x="0" y="0"/>
          <a:chExt cx="0" cy="0"/>
        </a:xfrm>
      </p:grpSpPr>
      <p:sp>
        <p:nvSpPr>
          <p:cNvPr id="7" name="Marcador de posición de imagen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dirty="0"/>
              <a:t>Inserte o arrastre y coloque su foto</a:t>
            </a:r>
          </a:p>
        </p:txBody>
      </p:sp>
      <p:sp>
        <p:nvSpPr>
          <p:cNvPr id="3" name="Marcador de contenido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Escriba la leyenda</a:t>
            </a:r>
          </a:p>
        </p:txBody>
      </p:sp>
      <p:sp>
        <p:nvSpPr>
          <p:cNvPr id="4" name="Marcador de pie de página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es-ES" noProof="0" dirty="0"/>
              <a:t>Agregue un pie de página</a:t>
            </a:r>
          </a:p>
        </p:txBody>
      </p:sp>
      <p:sp>
        <p:nvSpPr>
          <p:cNvPr id="2" name="Marcador de número de diapositiva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es-ES" noProof="0" smtClean="0"/>
              <a:pPr rtl="0"/>
              <a:t>‹Nº›</a:t>
            </a:fld>
            <a:endParaRPr lang="es-ES" noProof="0" dirty="0"/>
          </a:p>
        </p:txBody>
      </p:sp>
      <p:sp>
        <p:nvSpPr>
          <p:cNvPr id="5" name="Título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rtlCol="0"/>
          <a:lstStyle/>
          <a:p>
            <a:pPr rtl="0"/>
            <a:r>
              <a:rPr lang="es-ES" noProof="0"/>
              <a:t>Haga clic para editar el estilo de título del patrón</a:t>
            </a:r>
          </a:p>
        </p:txBody>
      </p:sp>
    </p:spTree>
    <p:extLst>
      <p:ext uri="{BB962C8B-B14F-4D97-AF65-F5344CB8AC3E}">
        <p14:creationId xmlns:p14="http://schemas.microsoft.com/office/powerpoint/2010/main" val="1987784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cias">
    <p:bg>
      <p:bgPr>
        <a:solidFill>
          <a:schemeClr val="bg1">
            <a:lumMod val="95000"/>
          </a:schemeClr>
        </a:solidFill>
        <a:effectLst/>
      </p:bgPr>
    </p:bg>
    <p:spTree>
      <p:nvGrpSpPr>
        <p:cNvPr id="1" name=""/>
        <p:cNvGrpSpPr/>
        <p:nvPr/>
      </p:nvGrpSpPr>
      <p:grpSpPr>
        <a:xfrm>
          <a:off x="0" y="0"/>
          <a:ext cx="0" cy="0"/>
          <a:chOff x="0" y="0"/>
          <a:chExt cx="0" cy="0"/>
        </a:xfrm>
      </p:grpSpPr>
      <p:sp>
        <p:nvSpPr>
          <p:cNvPr id="41" name="Marcador de posición de imagen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es-ES" noProof="0" dirty="0"/>
              <a:t>Inserte o arrastre y coloque su foto aquí</a:t>
            </a:r>
          </a:p>
        </p:txBody>
      </p:sp>
      <p:sp>
        <p:nvSpPr>
          <p:cNvPr id="2" name="Título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4400" b="1" spc="-300" dirty="0"/>
            </a:lvl1pPr>
          </a:lstStyle>
          <a:p>
            <a:pPr lvl="0" algn="r" rtl="0"/>
            <a:r>
              <a:rPr lang="es-ES" noProof="0"/>
              <a:t>Gracias</a:t>
            </a:r>
          </a:p>
        </p:txBody>
      </p:sp>
      <p:sp>
        <p:nvSpPr>
          <p:cNvPr id="9" name="Marcador de texto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dirty="0"/>
              <a:t>Nombre completo</a:t>
            </a:r>
          </a:p>
        </p:txBody>
      </p:sp>
      <p:sp>
        <p:nvSpPr>
          <p:cNvPr id="10" name="Marcador de texto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Número de teléfono</a:t>
            </a:r>
          </a:p>
        </p:txBody>
      </p:sp>
      <p:sp>
        <p:nvSpPr>
          <p:cNvPr id="11" name="Marcador de texto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Identificador de red social o correo electrónico</a:t>
            </a:r>
          </a:p>
        </p:txBody>
      </p:sp>
      <p:sp>
        <p:nvSpPr>
          <p:cNvPr id="12" name="Marcador de texto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sz="12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Sitio web de la empresa</a:t>
            </a:r>
          </a:p>
        </p:txBody>
      </p:sp>
      <p:sp>
        <p:nvSpPr>
          <p:cNvPr id="15" name="Rectángulo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4" name="Rectángulo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3" name="Rectángulo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8" name="Rectángulo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5" name="Marcador de número de diapositiva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2049663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es-ES" noProof="0"/>
              <a:t>Haga clic para editar el título de la página</a:t>
            </a:r>
          </a:p>
        </p:txBody>
      </p:sp>
      <p:sp>
        <p:nvSpPr>
          <p:cNvPr id="7" name="Subtítulo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es-ES" noProof="0"/>
              <a:t>Subtítulo</a:t>
            </a:r>
          </a:p>
        </p:txBody>
      </p:sp>
      <p:sp>
        <p:nvSpPr>
          <p:cNvPr id="3" name="Marcador de contenido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ie de página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es-ES" noProof="0" dirty="0"/>
              <a:t>Agregue un pie de página</a:t>
            </a:r>
          </a:p>
        </p:txBody>
      </p:sp>
      <p:sp>
        <p:nvSpPr>
          <p:cNvPr id="5" name="Marcador de posición de número de diapositiva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es-ES" noProof="0" smtClean="0"/>
              <a:pPr rtl="0"/>
              <a:t>‹Nº›</a:t>
            </a:fld>
            <a:endParaRPr lang="es-ES" noProof="0" dirty="0"/>
          </a:p>
        </p:txBody>
      </p:sp>
    </p:spTree>
    <p:extLst>
      <p:ext uri="{BB962C8B-B14F-4D97-AF65-F5344CB8AC3E}">
        <p14:creationId xmlns:p14="http://schemas.microsoft.com/office/powerpoint/2010/main" val="173450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8" name="Rectángulo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31" name="Forma libre: Forma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Marcador de título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es-ES" noProof="0"/>
              <a:t>Haga clic para editar el título de la página</a:t>
            </a:r>
          </a:p>
        </p:txBody>
      </p:sp>
      <p:sp>
        <p:nvSpPr>
          <p:cNvPr id="3" name="Marcador de texto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ie de página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es-ES" noProof="0" dirty="0"/>
              <a:t>Agregue un pie de página</a:t>
            </a:r>
          </a:p>
        </p:txBody>
      </p:sp>
      <p:sp>
        <p:nvSpPr>
          <p:cNvPr id="6" name="Marcador de número de diapositiva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es-ES" noProof="0" smtClean="0"/>
              <a:pPr rtl="0"/>
              <a:t>‹Nº›</a:t>
            </a:fld>
            <a:endParaRPr lang="es-ES" noProof="0" dirty="0"/>
          </a:p>
        </p:txBody>
      </p:sp>
      <p:sp>
        <p:nvSpPr>
          <p:cNvPr id="4" name="Cuadro de texto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rtl="0">
              <a:lnSpc>
                <a:spcPts val="1000"/>
              </a:lnSpc>
            </a:pPr>
            <a:r>
              <a:rPr lang="es-ES" sz="2500" b="1" i="0" spc="-100" noProof="0" dirty="0">
                <a:solidFill>
                  <a:schemeClr val="accent1"/>
                </a:solidFill>
                <a:latin typeface="+mj-lt"/>
              </a:rPr>
              <a:t>TREY</a:t>
            </a:r>
            <a:r>
              <a:rPr lang="es-ES" sz="1600" b="1" i="0" spc="-100" noProof="0" dirty="0">
                <a:solidFill>
                  <a:schemeClr val="accent1"/>
                </a:solidFill>
                <a:latin typeface="+mj-lt"/>
              </a:rPr>
              <a:t> </a:t>
            </a:r>
            <a:br>
              <a:rPr lang="es-ES" sz="1600" b="1" i="0" spc="-100" baseline="0" noProof="0" dirty="0">
                <a:solidFill>
                  <a:schemeClr val="accent1"/>
                </a:solidFill>
                <a:latin typeface="+mj-lt"/>
              </a:rPr>
            </a:br>
            <a:r>
              <a:rPr lang="es-ES" sz="1200" b="0" i="0" spc="140" noProof="0" dirty="0">
                <a:solidFill>
                  <a:schemeClr val="tx1">
                    <a:lumMod val="75000"/>
                    <a:lumOff val="25000"/>
                  </a:schemeClr>
                </a:solidFill>
                <a:latin typeface="+mj-lt"/>
              </a:rPr>
              <a:t>research</a:t>
            </a:r>
          </a:p>
        </p:txBody>
      </p:sp>
      <p:sp>
        <p:nvSpPr>
          <p:cNvPr id="9" name="Rectángulo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9" name="Rectángulo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cxnSp>
        <p:nvCxnSpPr>
          <p:cNvPr id="18" name="Conector recto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8" r:id="rId4"/>
    <p:sldLayoutId id="2147483666" r:id="rId5"/>
    <p:sldLayoutId id="2147483659" r:id="rId6"/>
    <p:sldLayoutId id="2147483660" r:id="rId7"/>
    <p:sldLayoutId id="2147483664" r:id="rId8"/>
    <p:sldLayoutId id="2147483650" r:id="rId9"/>
    <p:sldLayoutId id="2147483652" r:id="rId10"/>
    <p:sldLayoutId id="2147483656" r:id="rId11"/>
    <p:sldLayoutId id="2147483657" r:id="rId12"/>
    <p:sldLayoutId id="2147483654" r:id="rId13"/>
    <p:sldLayoutId id="2147483655" r:id="rId14"/>
    <p:sldLayoutId id="2147483667" r:id="rId15"/>
    <p:sldLayoutId id="2147483668" r:id="rId16"/>
  </p:sldLayoutIdLst>
  <p:hf hd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2.jpeg"/><Relationship Id="rId7" Type="http://schemas.openxmlformats.org/officeDocument/2006/relationships/diagramColors" Target="../diagrams/colors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9.jpe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8164286" y="1121228"/>
            <a:ext cx="4027714" cy="1545772"/>
          </a:xfrm>
        </p:spPr>
        <p:txBody>
          <a:bodyPr rtlCol="0"/>
          <a:lstStyle/>
          <a:p>
            <a:pPr rtl="0">
              <a:lnSpc>
                <a:spcPct val="100000"/>
              </a:lnSpc>
            </a:pPr>
            <a:r>
              <a:rPr lang="es-ES" sz="3600" spc="0" dirty="0">
                <a:latin typeface="Arial" panose="020B0604020202020204" pitchFamily="34" charset="0"/>
                <a:cs typeface="Arial" panose="020B0604020202020204" pitchFamily="34" charset="0"/>
              </a:rPr>
              <a:t>TALLERES </a:t>
            </a:r>
            <a:br>
              <a:rPr lang="es-ES" sz="3600" spc="0" dirty="0">
                <a:latin typeface="Arial" panose="020B0604020202020204" pitchFamily="34" charset="0"/>
                <a:cs typeface="Arial" panose="020B0604020202020204" pitchFamily="34" charset="0"/>
              </a:rPr>
            </a:br>
            <a:r>
              <a:rPr lang="es-ES" sz="3600" spc="0" dirty="0">
                <a:latin typeface="Arial" panose="020B0604020202020204" pitchFamily="34" charset="0"/>
                <a:cs typeface="Arial" panose="020B0604020202020204" pitchFamily="34" charset="0"/>
              </a:rPr>
              <a:t>DE EMPLEO</a:t>
            </a:r>
            <a:br>
              <a:rPr lang="es-ES" sz="3600" spc="0" dirty="0">
                <a:latin typeface="Arial" panose="020B0604020202020204" pitchFamily="34" charset="0"/>
                <a:cs typeface="Arial" panose="020B0604020202020204" pitchFamily="34" charset="0"/>
              </a:rPr>
            </a:br>
            <a:endParaRPr lang="es-ES" sz="3600" spc="0" dirty="0">
              <a:latin typeface="Arial" panose="020B0604020202020204" pitchFamily="34" charset="0"/>
              <a:cs typeface="Arial" panose="020B0604020202020204" pitchFamily="34" charset="0"/>
            </a:endParaRPr>
          </a:p>
        </p:txBody>
      </p:sp>
      <p:sp>
        <p:nvSpPr>
          <p:cNvPr id="4" name="Subtítulo 3">
            <a:extLst>
              <a:ext uri="{FF2B5EF4-FFF2-40B4-BE49-F238E27FC236}">
                <a16:creationId xmlns:a16="http://schemas.microsoft.com/office/drawing/2014/main" id="{4772945D-CA91-4CFE-8EB7-941C7618C994}"/>
              </a:ext>
            </a:extLst>
          </p:cNvPr>
          <p:cNvSpPr>
            <a:spLocks noGrp="1"/>
          </p:cNvSpPr>
          <p:nvPr>
            <p:ph type="subTitle" idx="1"/>
          </p:nvPr>
        </p:nvSpPr>
        <p:spPr>
          <a:xfrm>
            <a:off x="9485523" y="2831888"/>
            <a:ext cx="2706477" cy="990600"/>
          </a:xfrm>
        </p:spPr>
        <p:txBody>
          <a:bodyPr rtlCol="0"/>
          <a:lstStyle/>
          <a:p>
            <a:pPr algn="ctr"/>
            <a:r>
              <a:rPr lang="es-ES" sz="2400" b="1" i="0" u="none" strike="noStrike" baseline="0" dirty="0">
                <a:latin typeface="Arial" panose="020B0604020202020204" pitchFamily="34" charset="0"/>
                <a:cs typeface="Arial" panose="020B0604020202020204" pitchFamily="34" charset="0"/>
              </a:rPr>
              <a:t>RED CNSE  </a:t>
            </a:r>
          </a:p>
          <a:p>
            <a:pPr algn="ctr"/>
            <a:r>
              <a:rPr lang="es-ES" sz="1200" b="1" dirty="0">
                <a:latin typeface="Arial" panose="020B0604020202020204" pitchFamily="34" charset="0"/>
                <a:cs typeface="Arial" panose="020B0604020202020204" pitchFamily="34" charset="0"/>
              </a:rPr>
              <a:t>19 de Diciembre de 2024</a:t>
            </a:r>
            <a:endParaRPr lang="es-ES" sz="1200" dirty="0">
              <a:latin typeface="Arial" panose="020B0604020202020204" pitchFamily="34" charset="0"/>
              <a:cs typeface="Arial" panose="020B0604020202020204" pitchFamily="34" charset="0"/>
            </a:endParaRPr>
          </a:p>
        </p:txBody>
      </p:sp>
      <p:pic>
        <p:nvPicPr>
          <p:cNvPr id="3076" name="Picture 4" descr="手話学習者のグループ - 手話のストックフォトや画像を多数ご用意 - 手話, 人々の集まり, 習う - iStock">
            <a:extLst>
              <a:ext uri="{FF2B5EF4-FFF2-40B4-BE49-F238E27FC236}">
                <a16:creationId xmlns:a16="http://schemas.microsoft.com/office/drawing/2014/main" id="{4FFB0830-A06B-1894-6038-86AC1A554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86978"/>
            <a:ext cx="9115485" cy="6071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92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
            <a:extLst>
              <a:ext uri="{FF2B5EF4-FFF2-40B4-BE49-F238E27FC236}">
                <a16:creationId xmlns:a16="http://schemas.microsoft.com/office/drawing/2014/main" id="{D355C61F-C8F1-4977-8E1F-F16C0D9EA88C}"/>
              </a:ext>
            </a:extLst>
          </p:cNvPr>
          <p:cNvSpPr>
            <a:spLocks noGrp="1"/>
          </p:cNvSpPr>
          <p:nvPr>
            <p:ph sz="half" idx="1"/>
          </p:nvPr>
        </p:nvSpPr>
        <p:spPr>
          <a:xfrm>
            <a:off x="45919" y="265814"/>
            <a:ext cx="7492200" cy="6592186"/>
          </a:xfrm>
          <a:solidFill>
            <a:schemeClr val="bg1"/>
          </a:solidFill>
        </p:spPr>
        <p:txBody>
          <a:bodyPr rtlCol="0"/>
          <a:lstStyle/>
          <a:p>
            <a:pPr marL="0" indent="0">
              <a:buNone/>
            </a:pPr>
            <a:r>
              <a:rPr lang="es-ES" sz="2800" b="1" dirty="0">
                <a:solidFill>
                  <a:schemeClr val="accent5">
                    <a:lumMod val="50000"/>
                    <a:lumOff val="50000"/>
                  </a:schemeClr>
                </a:solidFill>
                <a:latin typeface="Arial" panose="020B0604020202020204" pitchFamily="34" charset="0"/>
                <a:cs typeface="Arial" panose="020B0604020202020204" pitchFamily="34" charset="0"/>
              </a:rPr>
              <a:t>OBJETIVO</a:t>
            </a:r>
          </a:p>
          <a:p>
            <a:pPr marL="0" indent="0" algn="just">
              <a:buNone/>
            </a:pPr>
            <a:r>
              <a:rPr lang="es-ES" sz="1600" dirty="0">
                <a:latin typeface="Arial" panose="020B0604020202020204" pitchFamily="34" charset="0"/>
                <a:cs typeface="Arial" panose="020B0604020202020204" pitchFamily="34" charset="0"/>
              </a:rPr>
              <a:t>Actualizar políticas de empleo para mejorar la empleabilidad de las personas demandantes de empleo en situaciones de transición entre diferentes puestos de trabajo, en desempleo o en cese de actividad</a:t>
            </a:r>
            <a:r>
              <a:rPr lang="es-ES" dirty="0">
                <a:latin typeface="Arial" panose="020B0604020202020204" pitchFamily="34" charset="0"/>
                <a:cs typeface="Arial" panose="020B0604020202020204" pitchFamily="34" charset="0"/>
              </a:rPr>
              <a:t>.</a:t>
            </a:r>
          </a:p>
          <a:p>
            <a:pPr marL="0" indent="0">
              <a:buNone/>
            </a:pPr>
            <a:endParaRPr lang="es-ES" sz="800" dirty="0">
              <a:latin typeface="Arial" panose="020B0604020202020204" pitchFamily="34" charset="0"/>
              <a:cs typeface="Arial" panose="020B0604020202020204" pitchFamily="34" charset="0"/>
            </a:endParaRPr>
          </a:p>
          <a:p>
            <a:pPr marL="0" indent="0" rtl="0">
              <a:buNone/>
            </a:pPr>
            <a:r>
              <a:rPr lang="es-ES" sz="2800" b="1" dirty="0">
                <a:solidFill>
                  <a:schemeClr val="accent5">
                    <a:lumMod val="50000"/>
                    <a:lumOff val="50000"/>
                  </a:schemeClr>
                </a:solidFill>
                <a:latin typeface="Arial" panose="020B0604020202020204" pitchFamily="34" charset="0"/>
                <a:cs typeface="Arial" panose="020B0604020202020204" pitchFamily="34" charset="0"/>
              </a:rPr>
              <a:t>CARTERA COMÚN DE SERVICIOS</a:t>
            </a:r>
          </a:p>
          <a:p>
            <a:pPr rtl="0"/>
            <a:r>
              <a:rPr lang="es-ES" sz="1600" dirty="0">
                <a:latin typeface="Arial" panose="020B0604020202020204" pitchFamily="34" charset="0"/>
                <a:cs typeface="Arial" panose="020B0604020202020204" pitchFamily="34" charset="0"/>
              </a:rPr>
              <a:t>Servicios de orientación para el empleo personalizados, integrales e inclusivos.</a:t>
            </a:r>
          </a:p>
          <a:p>
            <a:pPr rtl="0"/>
            <a:r>
              <a:rPr lang="es-ES" sz="1600" dirty="0">
                <a:latin typeface="Arial" panose="020B0604020202020204" pitchFamily="34" charset="0"/>
                <a:cs typeface="Arial" panose="020B0604020202020204" pitchFamily="34" charset="0"/>
              </a:rPr>
              <a:t>Servicios de intermediación, colocación y asesoramiento a personas y empresas.</a:t>
            </a:r>
          </a:p>
          <a:p>
            <a:pPr rtl="0"/>
            <a:r>
              <a:rPr lang="es-ES" sz="1600" dirty="0">
                <a:latin typeface="Arial" panose="020B0604020202020204" pitchFamily="34" charset="0"/>
                <a:cs typeface="Arial" panose="020B0604020202020204" pitchFamily="34" charset="0"/>
              </a:rPr>
              <a:t>Servicios de formación y cualificación profesional.</a:t>
            </a:r>
          </a:p>
          <a:p>
            <a:pPr rtl="0"/>
            <a:r>
              <a:rPr lang="es-ES" sz="1600" dirty="0">
                <a:latin typeface="Arial" panose="020B0604020202020204" pitchFamily="34" charset="0"/>
                <a:cs typeface="Arial" panose="020B0604020202020204" pitchFamily="34" charset="0"/>
              </a:rPr>
              <a:t>Servicios de apoyo a la movilidad geográfica y profesional.</a:t>
            </a:r>
          </a:p>
          <a:p>
            <a:pPr marL="0" indent="0">
              <a:buNone/>
            </a:pPr>
            <a:r>
              <a:rPr lang="es-ES" sz="2800" b="1" dirty="0">
                <a:solidFill>
                  <a:schemeClr val="accent5">
                    <a:lumMod val="50000"/>
                    <a:lumOff val="50000"/>
                  </a:schemeClr>
                </a:solidFill>
                <a:latin typeface="Arial" panose="020B0604020202020204" pitchFamily="34" charset="0"/>
                <a:cs typeface="Arial" panose="020B0604020202020204" pitchFamily="34" charset="0"/>
              </a:rPr>
              <a:t>PRINCIPIOS *</a:t>
            </a:r>
          </a:p>
          <a:p>
            <a:r>
              <a:rPr lang="es-ES" sz="1600" dirty="0">
                <a:latin typeface="Arial" panose="020B0604020202020204" pitchFamily="34" charset="0"/>
                <a:cs typeface="Arial" panose="020B0604020202020204" pitchFamily="34" charset="0"/>
              </a:rPr>
              <a:t>Igualdad y no discriminación en acceso y consolidación del empleo</a:t>
            </a:r>
          </a:p>
          <a:p>
            <a:r>
              <a:rPr lang="es-ES" sz="1600" dirty="0">
                <a:latin typeface="Arial" panose="020B0604020202020204" pitchFamily="34" charset="0"/>
                <a:cs typeface="Arial" panose="020B0604020202020204" pitchFamily="34" charset="0"/>
              </a:rPr>
              <a:t>Gratuidad</a:t>
            </a:r>
          </a:p>
          <a:p>
            <a:r>
              <a:rPr lang="es-ES" sz="1600" dirty="0">
                <a:latin typeface="Arial" panose="020B0604020202020204" pitchFamily="34" charset="0"/>
                <a:cs typeface="Arial" panose="020B0604020202020204" pitchFamily="34" charset="0"/>
              </a:rPr>
              <a:t>Atención personalizada a las personas, empresas y entidades usuarias, incorporando enfoque de género.</a:t>
            </a:r>
          </a:p>
          <a:p>
            <a:r>
              <a:rPr lang="es-ES" sz="1600" dirty="0">
                <a:latin typeface="Arial" panose="020B0604020202020204" pitchFamily="34" charset="0"/>
                <a:cs typeface="Arial" panose="020B0604020202020204" pitchFamily="34" charset="0"/>
              </a:rPr>
              <a:t>Orientación a resultados</a:t>
            </a:r>
          </a:p>
          <a:p>
            <a:r>
              <a:rPr lang="es-ES" sz="1600" dirty="0">
                <a:latin typeface="Arial" panose="020B0604020202020204" pitchFamily="34" charset="0"/>
                <a:cs typeface="Arial" panose="020B0604020202020204" pitchFamily="34" charset="0"/>
              </a:rPr>
              <a:t>Gestión por competencias profesionales</a:t>
            </a:r>
          </a:p>
          <a:p>
            <a:pPr rtl="0"/>
            <a:endParaRPr lang="es-ES" sz="800" dirty="0"/>
          </a:p>
        </p:txBody>
      </p:sp>
      <p:pic>
        <p:nvPicPr>
          <p:cNvPr id="9" name="Marcador de posición de imagen 8" descr="Una mano tocando un teléfono móvil">
            <a:extLst>
              <a:ext uri="{FF2B5EF4-FFF2-40B4-BE49-F238E27FC236}">
                <a16:creationId xmlns:a16="http://schemas.microsoft.com/office/drawing/2014/main" id="{A9A75888-22E3-1D43-9112-DA02186070B5}"/>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7540013" y="-2397"/>
            <a:ext cx="4650093" cy="6803352"/>
          </a:xfrm>
        </p:spPr>
      </p:pic>
      <p:sp>
        <p:nvSpPr>
          <p:cNvPr id="20" name="Rectángulo 19" descr="Bloque de énfasis">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9734669" y="4359295"/>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s-ES" dirty="0"/>
          </a:p>
        </p:txBody>
      </p:sp>
      <p:sp>
        <p:nvSpPr>
          <p:cNvPr id="2" name="Título 1">
            <a:extLst>
              <a:ext uri="{FF2B5EF4-FFF2-40B4-BE49-F238E27FC236}">
                <a16:creationId xmlns:a16="http://schemas.microsoft.com/office/drawing/2014/main" id="{3560F281-4FF6-4617-A809-AC9C15ECF18A}"/>
              </a:ext>
            </a:extLst>
          </p:cNvPr>
          <p:cNvSpPr>
            <a:spLocks noGrp="1"/>
          </p:cNvSpPr>
          <p:nvPr>
            <p:ph type="title"/>
          </p:nvPr>
        </p:nvSpPr>
        <p:spPr>
          <a:xfrm>
            <a:off x="7543800" y="4476515"/>
            <a:ext cx="4648200" cy="947418"/>
          </a:xfrm>
        </p:spPr>
        <p:txBody>
          <a:bodyPr rtlCol="0"/>
          <a:lstStyle/>
          <a:p>
            <a:pPr rtl="0"/>
            <a:r>
              <a:rPr lang="es-ES" sz="3200" spc="0" dirty="0">
                <a:latin typeface="Arial" panose="020B0604020202020204" pitchFamily="34" charset="0"/>
                <a:cs typeface="Arial" panose="020B0604020202020204" pitchFamily="34" charset="0"/>
              </a:rPr>
              <a:t>Real Decreto 438/2024</a:t>
            </a:r>
          </a:p>
        </p:txBody>
      </p:sp>
      <p:sp>
        <p:nvSpPr>
          <p:cNvPr id="3" name="Marcador de texto 2">
            <a:extLst>
              <a:ext uri="{FF2B5EF4-FFF2-40B4-BE49-F238E27FC236}">
                <a16:creationId xmlns:a16="http://schemas.microsoft.com/office/drawing/2014/main" id="{611DC577-0A95-47D0-95D9-5F8DA763D46B}"/>
              </a:ext>
            </a:extLst>
          </p:cNvPr>
          <p:cNvSpPr>
            <a:spLocks noGrp="1"/>
          </p:cNvSpPr>
          <p:nvPr>
            <p:ph type="body" sz="quarter" idx="32"/>
          </p:nvPr>
        </p:nvSpPr>
        <p:spPr>
          <a:xfrm>
            <a:off x="7540013" y="5423932"/>
            <a:ext cx="4650094" cy="1434067"/>
          </a:xfrm>
        </p:spPr>
        <p:txBody>
          <a:bodyPr rtlCol="0"/>
          <a:lstStyle/>
          <a:p>
            <a:pPr algn="l" rtl="0"/>
            <a:r>
              <a:rPr lang="es-ES" sz="1600" dirty="0">
                <a:latin typeface="Arial" panose="020B0604020202020204" pitchFamily="34" charset="0"/>
                <a:cs typeface="Arial" panose="020B0604020202020204" pitchFamily="34" charset="0"/>
              </a:rPr>
              <a:t>Por el que se desarrolla la Cartera Común de Servicios del Sistema Nacional de Empleo y los servicios garantizados establecidos en la Ley 3/2023, de 28 de febrero, de Empleo</a:t>
            </a:r>
          </a:p>
        </p:txBody>
      </p:sp>
    </p:spTree>
    <p:extLst>
      <p:ext uri="{BB962C8B-B14F-4D97-AF65-F5344CB8AC3E}">
        <p14:creationId xmlns:p14="http://schemas.microsoft.com/office/powerpoint/2010/main" val="2640849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Marcador de posición de imagen 13" descr="Una persona que escribe una nota a mano">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1381007"/>
            <a:ext cx="4802787" cy="5476993"/>
          </a:xfrm>
        </p:spPr>
      </p:pic>
      <p:sp>
        <p:nvSpPr>
          <p:cNvPr id="20" name="Rectángulo 19" descr="Bloque de énfasis">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0" y="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es-ES" dirty="0"/>
          </a:p>
        </p:txBody>
      </p:sp>
      <p:sp>
        <p:nvSpPr>
          <p:cNvPr id="2" name="Título 1">
            <a:extLst>
              <a:ext uri="{FF2B5EF4-FFF2-40B4-BE49-F238E27FC236}">
                <a16:creationId xmlns:a16="http://schemas.microsoft.com/office/drawing/2014/main" id="{3560F281-4FF6-4617-A809-AC9C15ECF18A}"/>
              </a:ext>
            </a:extLst>
          </p:cNvPr>
          <p:cNvSpPr>
            <a:spLocks noGrp="1"/>
          </p:cNvSpPr>
          <p:nvPr>
            <p:ph type="title"/>
          </p:nvPr>
        </p:nvSpPr>
        <p:spPr>
          <a:xfrm>
            <a:off x="0" y="0"/>
            <a:ext cx="5429605" cy="1381007"/>
          </a:xfrm>
        </p:spPr>
        <p:txBody>
          <a:bodyPr rtlCol="0"/>
          <a:lstStyle/>
          <a:p>
            <a:pPr rtl="0"/>
            <a:r>
              <a:rPr lang="es-ES" sz="2800" spc="0" dirty="0">
                <a:latin typeface="Arial" panose="020B0604020202020204" pitchFamily="34" charset="0"/>
                <a:cs typeface="Arial" panose="020B0604020202020204" pitchFamily="34" charset="0"/>
              </a:rPr>
              <a:t>Cuestiones más relevantes que contempla el RD</a:t>
            </a:r>
          </a:p>
        </p:txBody>
      </p:sp>
      <p:graphicFrame>
        <p:nvGraphicFramePr>
          <p:cNvPr id="8" name="Marcador de contenido 7">
            <a:extLst>
              <a:ext uri="{FF2B5EF4-FFF2-40B4-BE49-F238E27FC236}">
                <a16:creationId xmlns:a16="http://schemas.microsoft.com/office/drawing/2014/main" id="{03B6CED9-DCA7-A7C3-5A1E-EF2541DB054E}"/>
              </a:ext>
            </a:extLst>
          </p:cNvPr>
          <p:cNvGraphicFramePr>
            <a:graphicFrameLocks noGrp="1"/>
          </p:cNvGraphicFramePr>
          <p:nvPr>
            <p:ph sz="half" idx="1"/>
            <p:extLst>
              <p:ext uri="{D42A27DB-BD31-4B8C-83A1-F6EECF244321}">
                <p14:modId xmlns:p14="http://schemas.microsoft.com/office/powerpoint/2010/main" val="2878661070"/>
              </p:ext>
            </p:extLst>
          </p:nvPr>
        </p:nvGraphicFramePr>
        <p:xfrm>
          <a:off x="4802787" y="1"/>
          <a:ext cx="7389213"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00668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3A6BEBCC-A392-428F-B387-47FB3BC4C8D0}"/>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5A385B19-4FA5-4CED-ED34-62D296395575}"/>
              </a:ext>
            </a:extLst>
          </p:cNvPr>
          <p:cNvSpPr>
            <a:spLocks noGrp="1"/>
          </p:cNvSpPr>
          <p:nvPr>
            <p:ph type="title"/>
          </p:nvPr>
        </p:nvSpPr>
        <p:spPr>
          <a:xfrm>
            <a:off x="6509656" y="0"/>
            <a:ext cx="5682343" cy="1124345"/>
          </a:xfrm>
          <a:solidFill>
            <a:schemeClr val="bg1"/>
          </a:solidFill>
        </p:spPr>
        <p:txBody>
          <a:bodyPr/>
          <a:lstStyle/>
          <a:p>
            <a:r>
              <a:rPr lang="es-ES" sz="2400" spc="0" dirty="0">
                <a:latin typeface="Arial" panose="020B0604020202020204" pitchFamily="34" charset="0"/>
                <a:cs typeface="Arial" panose="020B0604020202020204" pitchFamily="34" charset="0"/>
              </a:rPr>
              <a:t>ESTRUCTURA Y CONTENIDO BÁSICO RD 438/2024</a:t>
            </a:r>
            <a:endParaRPr lang="es-ES" sz="2800" spc="0" dirty="0">
              <a:latin typeface="Arial" panose="020B0604020202020204" pitchFamily="34" charset="0"/>
              <a:cs typeface="Arial" panose="020B0604020202020204" pitchFamily="34" charset="0"/>
            </a:endParaRPr>
          </a:p>
        </p:txBody>
      </p:sp>
      <p:graphicFrame>
        <p:nvGraphicFramePr>
          <p:cNvPr id="8" name="Marcador de contenido 7">
            <a:extLst>
              <a:ext uri="{FF2B5EF4-FFF2-40B4-BE49-F238E27FC236}">
                <a16:creationId xmlns:a16="http://schemas.microsoft.com/office/drawing/2014/main" id="{F6F73FA9-DCD4-DC2E-40AE-DB4A08A7014E}"/>
              </a:ext>
            </a:extLst>
          </p:cNvPr>
          <p:cNvGraphicFramePr>
            <a:graphicFrameLocks noGrp="1"/>
          </p:cNvGraphicFramePr>
          <p:nvPr>
            <p:ph sz="half" idx="1"/>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4145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Pantalla de computadora con reloj&#10;&#10;Descripción generada automáticamente con confianza media">
            <a:extLst>
              <a:ext uri="{FF2B5EF4-FFF2-40B4-BE49-F238E27FC236}">
                <a16:creationId xmlns:a16="http://schemas.microsoft.com/office/drawing/2014/main" id="{EF0A694A-2F8A-D2DA-50BE-9E0660C2311D}"/>
              </a:ext>
            </a:extLst>
          </p:cNvPr>
          <p:cNvPicPr>
            <a:picLocks noChangeAspect="1"/>
          </p:cNvPicPr>
          <p:nvPr/>
        </p:nvPicPr>
        <p:blipFill rotWithShape="1">
          <a:blip r:embed="rId2">
            <a:alphaModFix amt="63000"/>
          </a:blip>
          <a:srcRect l="20726" t="21449" r="19563" b="23796"/>
          <a:stretch/>
        </p:blipFill>
        <p:spPr bwMode="auto">
          <a:xfrm>
            <a:off x="0" y="-28131"/>
            <a:ext cx="12192000" cy="6886131"/>
          </a:xfrm>
          <a:prstGeom prst="rect">
            <a:avLst/>
          </a:prstGeom>
          <a:ln>
            <a:noFill/>
          </a:ln>
          <a:extLst>
            <a:ext uri="{53640926-AAD7-44D8-BBD7-CCE9431645EC}">
              <a14:shadowObscured xmlns:a14="http://schemas.microsoft.com/office/drawing/2010/main"/>
            </a:ext>
          </a:extLst>
        </p:spPr>
      </p:pic>
      <p:sp>
        <p:nvSpPr>
          <p:cNvPr id="3" name="Título 2">
            <a:extLst>
              <a:ext uri="{FF2B5EF4-FFF2-40B4-BE49-F238E27FC236}">
                <a16:creationId xmlns:a16="http://schemas.microsoft.com/office/drawing/2014/main" id="{8EB9C525-360A-B76D-9637-D37D300F3803}"/>
              </a:ext>
            </a:extLst>
          </p:cNvPr>
          <p:cNvSpPr>
            <a:spLocks noGrp="1"/>
          </p:cNvSpPr>
          <p:nvPr>
            <p:ph type="title"/>
          </p:nvPr>
        </p:nvSpPr>
        <p:spPr>
          <a:xfrm>
            <a:off x="0" y="-1"/>
            <a:ext cx="5734594" cy="1332412"/>
          </a:xfrm>
          <a:solidFill>
            <a:schemeClr val="bg1"/>
          </a:solidFill>
        </p:spPr>
        <p:txBody>
          <a:bodyPr/>
          <a:lstStyle/>
          <a:p>
            <a:r>
              <a:rPr lang="es-ES" sz="2800" spc="0" dirty="0">
                <a:latin typeface="Arial" panose="020B0604020202020204" pitchFamily="34" charset="0"/>
                <a:cs typeface="Arial" panose="020B0604020202020204" pitchFamily="34" charset="0"/>
              </a:rPr>
              <a:t>Cartera  Común de Servicios del Sistema Nacional de Empleo</a:t>
            </a:r>
          </a:p>
        </p:txBody>
      </p:sp>
      <p:sp>
        <p:nvSpPr>
          <p:cNvPr id="4" name="Marcador de texto 3">
            <a:extLst>
              <a:ext uri="{FF2B5EF4-FFF2-40B4-BE49-F238E27FC236}">
                <a16:creationId xmlns:a16="http://schemas.microsoft.com/office/drawing/2014/main" id="{92045C3A-AB71-8273-6E48-2CE36B060C81}"/>
              </a:ext>
            </a:extLst>
          </p:cNvPr>
          <p:cNvSpPr>
            <a:spLocks noGrp="1"/>
          </p:cNvSpPr>
          <p:nvPr>
            <p:ph type="body" sz="quarter" idx="32"/>
          </p:nvPr>
        </p:nvSpPr>
        <p:spPr>
          <a:xfrm>
            <a:off x="5734594" y="-28131"/>
            <a:ext cx="6457406" cy="1360542"/>
          </a:xfrm>
        </p:spPr>
        <p:txBody>
          <a:bodyPr/>
          <a:lstStyle/>
          <a:p>
            <a:pPr>
              <a:lnSpc>
                <a:spcPct val="100000"/>
              </a:lnSpc>
              <a:spcBef>
                <a:spcPts val="0"/>
              </a:spcBef>
            </a:pPr>
            <a:r>
              <a:rPr lang="es-ES" dirty="0">
                <a:latin typeface="Arial" panose="020B0604020202020204" pitchFamily="34" charset="0"/>
                <a:cs typeface="Arial" panose="020B0604020202020204" pitchFamily="34" charset="0"/>
              </a:rPr>
              <a:t>Servicios de Orientación para el empleo personalizada, integral e inclusiva </a:t>
            </a:r>
          </a:p>
          <a:p>
            <a:pPr>
              <a:lnSpc>
                <a:spcPct val="100000"/>
              </a:lnSpc>
              <a:spcBef>
                <a:spcPts val="0"/>
              </a:spcBef>
            </a:pPr>
            <a:r>
              <a:rPr lang="es-ES" dirty="0">
                <a:latin typeface="Arial" panose="020B0604020202020204" pitchFamily="34" charset="0"/>
                <a:cs typeface="Arial" panose="020B0604020202020204" pitchFamily="34" charset="0"/>
              </a:rPr>
              <a:t>(Artículos 10 a 14)</a:t>
            </a:r>
          </a:p>
        </p:txBody>
      </p:sp>
      <p:sp>
        <p:nvSpPr>
          <p:cNvPr id="9" name="AutoShape 4">
            <a:extLst>
              <a:ext uri="{FF2B5EF4-FFF2-40B4-BE49-F238E27FC236}">
                <a16:creationId xmlns:a16="http://schemas.microsoft.com/office/drawing/2014/main" id="{517B1EB7-810F-04B6-B9DD-D00F94BCA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4" name="CuadroTexto 13">
            <a:extLst>
              <a:ext uri="{FF2B5EF4-FFF2-40B4-BE49-F238E27FC236}">
                <a16:creationId xmlns:a16="http://schemas.microsoft.com/office/drawing/2014/main" id="{F3E79CC2-8C84-7D91-C939-264E2B036D61}"/>
              </a:ext>
            </a:extLst>
          </p:cNvPr>
          <p:cNvSpPr txBox="1"/>
          <p:nvPr/>
        </p:nvSpPr>
        <p:spPr>
          <a:xfrm>
            <a:off x="9200795" y="6371351"/>
            <a:ext cx="2559205" cy="486649"/>
          </a:xfrm>
          <a:prstGeom prst="rect">
            <a:avLst/>
          </a:prstGeom>
          <a:solidFill>
            <a:srgbClr val="7A7F85"/>
          </a:solidFill>
        </p:spPr>
        <p:txBody>
          <a:bodyPr wrap="square" rtlCol="0">
            <a:spAutoFit/>
          </a:bodyPr>
          <a:lstStyle/>
          <a:p>
            <a:endParaRPr lang="es-ES" dirty="0"/>
          </a:p>
        </p:txBody>
      </p:sp>
      <p:sp>
        <p:nvSpPr>
          <p:cNvPr id="15" name="CuadroTexto 14">
            <a:extLst>
              <a:ext uri="{FF2B5EF4-FFF2-40B4-BE49-F238E27FC236}">
                <a16:creationId xmlns:a16="http://schemas.microsoft.com/office/drawing/2014/main" id="{52DA5C45-7A51-1545-F91C-5FAD0849F9AA}"/>
              </a:ext>
            </a:extLst>
          </p:cNvPr>
          <p:cNvSpPr txBox="1"/>
          <p:nvPr/>
        </p:nvSpPr>
        <p:spPr>
          <a:xfrm>
            <a:off x="129539" y="2414067"/>
            <a:ext cx="3886201" cy="3693319"/>
          </a:xfrm>
          <a:prstGeom prst="rect">
            <a:avLst/>
          </a:prstGeom>
          <a:solidFill>
            <a:schemeClr val="bg1"/>
          </a:solidFill>
        </p:spPr>
        <p:txBody>
          <a:bodyPr wrap="square" rtlCol="0">
            <a:spAutoFit/>
          </a:bodyPr>
          <a:lstStyle/>
          <a:p>
            <a:r>
              <a:rPr lang="es-ES" b="1" dirty="0">
                <a:solidFill>
                  <a:srgbClr val="333399"/>
                </a:solidFill>
                <a:latin typeface="Arial" panose="020B0604020202020204" pitchFamily="34" charset="0"/>
                <a:cs typeface="Arial" panose="020B0604020202020204" pitchFamily="34" charset="0"/>
              </a:rPr>
              <a:t>PROPORCIONAN DE MANERA INTEGRAL A LA PERSONA DEMANDANTE DE EMPLEO</a:t>
            </a:r>
          </a:p>
          <a:p>
            <a:endParaRPr lang="es-ES" dirty="0">
              <a:solidFill>
                <a:srgbClr val="3333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333399"/>
                </a:solidFill>
                <a:latin typeface="Arial" panose="020B0604020202020204" pitchFamily="34" charset="0"/>
                <a:cs typeface="Arial" panose="020B0604020202020204" pitchFamily="34" charset="0"/>
              </a:rPr>
              <a:t>Información</a:t>
            </a:r>
          </a:p>
          <a:p>
            <a:pPr marL="285750" indent="-285750">
              <a:buFont typeface="Wingdings" panose="05000000000000000000" pitchFamily="2" charset="2"/>
              <a:buChar char="ü"/>
            </a:pPr>
            <a:endParaRPr lang="es-ES" dirty="0">
              <a:solidFill>
                <a:srgbClr val="3333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333399"/>
                </a:solidFill>
                <a:latin typeface="Arial" panose="020B0604020202020204" pitchFamily="34" charset="0"/>
                <a:cs typeface="Arial" panose="020B0604020202020204" pitchFamily="34" charset="0"/>
              </a:rPr>
              <a:t>Diagnóstico de la situación individual</a:t>
            </a:r>
          </a:p>
          <a:p>
            <a:pPr marL="285750" indent="-285750">
              <a:buFont typeface="Wingdings" panose="05000000000000000000" pitchFamily="2" charset="2"/>
              <a:buChar char="ü"/>
            </a:pPr>
            <a:endParaRPr lang="es-ES" dirty="0">
              <a:solidFill>
                <a:srgbClr val="3333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333399"/>
                </a:solidFill>
                <a:latin typeface="Arial" panose="020B0604020202020204" pitchFamily="34" charset="0"/>
                <a:cs typeface="Arial" panose="020B0604020202020204" pitchFamily="34" charset="0"/>
              </a:rPr>
              <a:t>Asesoramiento</a:t>
            </a:r>
          </a:p>
          <a:p>
            <a:pPr marL="285750" indent="-285750">
              <a:buFont typeface="Wingdings" panose="05000000000000000000" pitchFamily="2" charset="2"/>
              <a:buChar char="ü"/>
            </a:pPr>
            <a:endParaRPr lang="es-ES" dirty="0">
              <a:solidFill>
                <a:srgbClr val="333399"/>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333399"/>
                </a:solidFill>
                <a:latin typeface="Arial" panose="020B0604020202020204" pitchFamily="34" charset="0"/>
                <a:cs typeface="Arial" panose="020B0604020202020204" pitchFamily="34" charset="0"/>
              </a:rPr>
              <a:t>Acompañamiento en las transiciones laborales</a:t>
            </a:r>
          </a:p>
        </p:txBody>
      </p:sp>
      <p:sp>
        <p:nvSpPr>
          <p:cNvPr id="16" name="CuadroTexto 15">
            <a:extLst>
              <a:ext uri="{FF2B5EF4-FFF2-40B4-BE49-F238E27FC236}">
                <a16:creationId xmlns:a16="http://schemas.microsoft.com/office/drawing/2014/main" id="{5128FDDA-3ADA-42CD-EAD7-0163B2D52352}"/>
              </a:ext>
            </a:extLst>
          </p:cNvPr>
          <p:cNvSpPr txBox="1"/>
          <p:nvPr/>
        </p:nvSpPr>
        <p:spPr>
          <a:xfrm>
            <a:off x="8031481" y="1897028"/>
            <a:ext cx="3886202" cy="3139321"/>
          </a:xfrm>
          <a:prstGeom prst="rect">
            <a:avLst/>
          </a:prstGeom>
          <a:solidFill>
            <a:schemeClr val="bg1"/>
          </a:solidFill>
        </p:spPr>
        <p:txBody>
          <a:bodyPr wrap="square" rtlCol="0">
            <a:spAutoFit/>
          </a:bodyPr>
          <a:lstStyle/>
          <a:p>
            <a:r>
              <a:rPr lang="es-ES" b="1" dirty="0">
                <a:solidFill>
                  <a:schemeClr val="accent5">
                    <a:lumMod val="75000"/>
                    <a:lumOff val="25000"/>
                  </a:schemeClr>
                </a:solidFill>
                <a:latin typeface="Arial" panose="020B0604020202020204" pitchFamily="34" charset="0"/>
                <a:cs typeface="Arial" panose="020B0604020202020204" pitchFamily="34" charset="0"/>
              </a:rPr>
              <a:t>COMPRENDEN LOS SIGUIENTES SERVICIOS GARANTIZADOS</a:t>
            </a:r>
          </a:p>
          <a:p>
            <a:endParaRPr lang="es-ES" dirty="0">
              <a:solidFill>
                <a:schemeClr val="accent5">
                  <a:lumMod val="75000"/>
                  <a:lumOff val="2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chemeClr val="accent5">
                    <a:lumMod val="75000"/>
                    <a:lumOff val="25000"/>
                  </a:schemeClr>
                </a:solidFill>
                <a:latin typeface="Arial" panose="020B0604020202020204" pitchFamily="34" charset="0"/>
                <a:cs typeface="Arial" panose="020B0604020202020204" pitchFamily="34" charset="0"/>
              </a:rPr>
              <a:t>Elaboración de un perfil individualizado</a:t>
            </a:r>
          </a:p>
          <a:p>
            <a:pPr marL="285750" indent="-285750">
              <a:buFont typeface="Wingdings" panose="05000000000000000000" pitchFamily="2" charset="2"/>
              <a:buChar char="ü"/>
            </a:pPr>
            <a:endParaRPr lang="es-ES" dirty="0">
              <a:solidFill>
                <a:schemeClr val="accent5">
                  <a:lumMod val="75000"/>
                  <a:lumOff val="2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chemeClr val="accent5">
                    <a:lumMod val="75000"/>
                    <a:lumOff val="25000"/>
                  </a:schemeClr>
                </a:solidFill>
                <a:latin typeface="Arial" panose="020B0604020202020204" pitchFamily="34" charset="0"/>
                <a:cs typeface="Arial" panose="020B0604020202020204" pitchFamily="34" charset="0"/>
              </a:rPr>
              <a:t>Tutorización individual, asesoramiento continuado y atención personalizada</a:t>
            </a:r>
          </a:p>
          <a:p>
            <a:pPr marL="285750" indent="-285750">
              <a:buFont typeface="Wingdings" panose="05000000000000000000" pitchFamily="2" charset="2"/>
              <a:buChar char="ü"/>
            </a:pPr>
            <a:endParaRPr lang="es-ES" dirty="0">
              <a:solidFill>
                <a:schemeClr val="accent5">
                  <a:lumMod val="75000"/>
                  <a:lumOff val="25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chemeClr val="accent5">
                    <a:lumMod val="75000"/>
                    <a:lumOff val="25000"/>
                  </a:schemeClr>
                </a:solidFill>
                <a:latin typeface="Arial" panose="020B0604020202020204" pitchFamily="34" charset="0"/>
                <a:cs typeface="Arial" panose="020B0604020202020204" pitchFamily="34" charset="0"/>
              </a:rPr>
              <a:t>Itinerario o plan personalizado</a:t>
            </a:r>
          </a:p>
        </p:txBody>
      </p:sp>
    </p:spTree>
    <p:extLst>
      <p:ext uri="{BB962C8B-B14F-4D97-AF65-F5344CB8AC3E}">
        <p14:creationId xmlns:p14="http://schemas.microsoft.com/office/powerpoint/2010/main" val="1282549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asesoramiento-personalizado-empresas-particulares">
            <a:extLst>
              <a:ext uri="{FF2B5EF4-FFF2-40B4-BE49-F238E27FC236}">
                <a16:creationId xmlns:a16="http://schemas.microsoft.com/office/drawing/2014/main" id="{80AB8A28-5120-3D81-225E-AB23EF21AC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485" y="1013524"/>
            <a:ext cx="9590515" cy="5872606"/>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2">
            <a:extLst>
              <a:ext uri="{FF2B5EF4-FFF2-40B4-BE49-F238E27FC236}">
                <a16:creationId xmlns:a16="http://schemas.microsoft.com/office/drawing/2014/main" id="{8EB9C525-360A-B76D-9637-D37D300F3803}"/>
              </a:ext>
            </a:extLst>
          </p:cNvPr>
          <p:cNvSpPr>
            <a:spLocks noGrp="1"/>
          </p:cNvSpPr>
          <p:nvPr>
            <p:ph type="title"/>
          </p:nvPr>
        </p:nvSpPr>
        <p:spPr>
          <a:xfrm>
            <a:off x="0" y="-1"/>
            <a:ext cx="6248400" cy="1332412"/>
          </a:xfrm>
          <a:solidFill>
            <a:schemeClr val="bg1"/>
          </a:solidFill>
        </p:spPr>
        <p:txBody>
          <a:bodyPr/>
          <a:lstStyle/>
          <a:p>
            <a:r>
              <a:rPr lang="es-ES" sz="2800" spc="0" dirty="0">
                <a:latin typeface="Arial" panose="020B0604020202020204" pitchFamily="34" charset="0"/>
                <a:cs typeface="Arial" panose="020B0604020202020204" pitchFamily="34" charset="0"/>
              </a:rPr>
              <a:t>Cartera  Común de Servicios del Sistema Nacional de Empleo</a:t>
            </a:r>
          </a:p>
        </p:txBody>
      </p:sp>
      <p:sp>
        <p:nvSpPr>
          <p:cNvPr id="4" name="Marcador de texto 3">
            <a:extLst>
              <a:ext uri="{FF2B5EF4-FFF2-40B4-BE49-F238E27FC236}">
                <a16:creationId xmlns:a16="http://schemas.microsoft.com/office/drawing/2014/main" id="{92045C3A-AB71-8273-6E48-2CE36B060C81}"/>
              </a:ext>
            </a:extLst>
          </p:cNvPr>
          <p:cNvSpPr>
            <a:spLocks noGrp="1"/>
          </p:cNvSpPr>
          <p:nvPr>
            <p:ph type="body" sz="quarter" idx="32"/>
          </p:nvPr>
        </p:nvSpPr>
        <p:spPr>
          <a:xfrm>
            <a:off x="6096000" y="-1"/>
            <a:ext cx="6096000" cy="1332412"/>
          </a:xfrm>
        </p:spPr>
        <p:txBody>
          <a:bodyPr/>
          <a:lstStyle/>
          <a:p>
            <a:pPr>
              <a:lnSpc>
                <a:spcPct val="100000"/>
              </a:lnSpc>
              <a:spcBef>
                <a:spcPts val="0"/>
              </a:spcBef>
            </a:pPr>
            <a:r>
              <a:rPr lang="es-ES" sz="2000" dirty="0">
                <a:latin typeface="Arial" panose="020B0604020202020204" pitchFamily="34" charset="0"/>
                <a:cs typeface="Arial" panose="020B0604020202020204" pitchFamily="34" charset="0"/>
              </a:rPr>
              <a:t>Servicios de Intermediación, Colocación y Asesoramiento a Empresas</a:t>
            </a:r>
          </a:p>
          <a:p>
            <a:pPr>
              <a:lnSpc>
                <a:spcPct val="100000"/>
              </a:lnSpc>
              <a:spcBef>
                <a:spcPts val="0"/>
              </a:spcBef>
            </a:pPr>
            <a:r>
              <a:rPr lang="es-ES" sz="2000" dirty="0">
                <a:latin typeface="Arial" panose="020B0604020202020204" pitchFamily="34" charset="0"/>
                <a:cs typeface="Arial" panose="020B0604020202020204" pitchFamily="34" charset="0"/>
              </a:rPr>
              <a:t>(Artículos 15 a 22)</a:t>
            </a:r>
          </a:p>
        </p:txBody>
      </p:sp>
      <p:sp>
        <p:nvSpPr>
          <p:cNvPr id="6" name="Marcador de pie de página 5">
            <a:extLst>
              <a:ext uri="{FF2B5EF4-FFF2-40B4-BE49-F238E27FC236}">
                <a16:creationId xmlns:a16="http://schemas.microsoft.com/office/drawing/2014/main" id="{0C367863-33B2-1BFF-B1DF-354CFDC652D8}"/>
              </a:ext>
            </a:extLst>
          </p:cNvPr>
          <p:cNvSpPr>
            <a:spLocks noGrp="1"/>
          </p:cNvSpPr>
          <p:nvPr>
            <p:ph type="ftr" sz="quarter" idx="13"/>
          </p:nvPr>
        </p:nvSpPr>
        <p:spPr/>
        <p:txBody>
          <a:bodyPr/>
          <a:lstStyle/>
          <a:p>
            <a:pPr rtl="0"/>
            <a:r>
              <a:rPr lang="es-ES" noProof="0" dirty="0"/>
              <a:t>Agregue un pie de página</a:t>
            </a:r>
          </a:p>
        </p:txBody>
      </p:sp>
      <p:sp>
        <p:nvSpPr>
          <p:cNvPr id="9" name="AutoShape 4">
            <a:extLst>
              <a:ext uri="{FF2B5EF4-FFF2-40B4-BE49-F238E27FC236}">
                <a16:creationId xmlns:a16="http://schemas.microsoft.com/office/drawing/2014/main" id="{517B1EB7-810F-04B6-B9DD-D00F94BCA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6" name="CuadroTexto 15">
            <a:extLst>
              <a:ext uri="{FF2B5EF4-FFF2-40B4-BE49-F238E27FC236}">
                <a16:creationId xmlns:a16="http://schemas.microsoft.com/office/drawing/2014/main" id="{5128FDDA-3ADA-42CD-EAD7-0163B2D52352}"/>
              </a:ext>
            </a:extLst>
          </p:cNvPr>
          <p:cNvSpPr txBox="1"/>
          <p:nvPr/>
        </p:nvSpPr>
        <p:spPr>
          <a:xfrm>
            <a:off x="-58240" y="1007598"/>
            <a:ext cx="5319449" cy="5878532"/>
          </a:xfrm>
          <a:prstGeom prst="rect">
            <a:avLst/>
          </a:prstGeom>
          <a:solidFill>
            <a:schemeClr val="bg1"/>
          </a:solidFill>
        </p:spPr>
        <p:txBody>
          <a:bodyPr wrap="square" rtlCol="0">
            <a:spAutoFit/>
          </a:bodyPr>
          <a:lstStyle/>
          <a:p>
            <a:endParaRPr lang="es-ES" sz="2000" b="1" dirty="0">
              <a:solidFill>
                <a:schemeClr val="accent5">
                  <a:lumMod val="75000"/>
                  <a:lumOff val="25000"/>
                </a:schemeClr>
              </a:solidFill>
              <a:latin typeface="Arial" panose="020B0604020202020204" pitchFamily="34" charset="0"/>
              <a:cs typeface="Arial" panose="020B0604020202020204" pitchFamily="34" charset="0"/>
            </a:endParaRPr>
          </a:p>
          <a:p>
            <a:r>
              <a:rPr lang="es-ES" sz="2000" b="1" dirty="0">
                <a:solidFill>
                  <a:srgbClr val="0000CC"/>
                </a:solidFill>
                <a:latin typeface="Arial" panose="020B0604020202020204" pitchFamily="34" charset="0"/>
                <a:cs typeface="Arial" panose="020B0604020202020204" pitchFamily="34" charset="0"/>
              </a:rPr>
              <a:t>COMPRENDEN LOS SIGUIENTES SERVICIOS GARANTIZADOS</a:t>
            </a:r>
          </a:p>
          <a:p>
            <a:endParaRPr lang="es-ES" sz="600" dirty="0">
              <a:solidFill>
                <a:srgbClr val="0000CC"/>
              </a:solidFill>
              <a:latin typeface="Arial" panose="020B0604020202020204" pitchFamily="34" charset="0"/>
              <a:cs typeface="Arial" panose="020B0604020202020204" pitchFamily="34" charset="0"/>
            </a:endParaRPr>
          </a:p>
          <a:p>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Gestión de las ofertas de empleo</a:t>
            </a:r>
          </a:p>
          <a:p>
            <a:endParaRPr lang="es-ES" sz="800"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Información y asesoramiento a la contratación y las medidas de apoyo a la misma.</a:t>
            </a:r>
          </a:p>
          <a:p>
            <a:pPr marL="285750" indent="-285750">
              <a:buFont typeface="Wingdings" panose="05000000000000000000" pitchFamily="2" charset="2"/>
              <a:buChar char="ü"/>
            </a:pPr>
            <a:endParaRPr lang="es-ES" sz="800"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Prospección y captación de ofertas de empleo.</a:t>
            </a:r>
          </a:p>
          <a:p>
            <a:pPr marL="285750" indent="-285750">
              <a:buFont typeface="Wingdings" panose="05000000000000000000" pitchFamily="2" charset="2"/>
              <a:buChar char="ü"/>
            </a:pPr>
            <a:endParaRPr lang="es-ES" sz="800"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Identificación de las necesidades de las empresas.</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Información y apoyo sobre procesos de comunicación de las contrataciones</a:t>
            </a:r>
          </a:p>
          <a:p>
            <a:pPr marL="285750" indent="-285750">
              <a:buFont typeface="Wingdings" panose="05000000000000000000" pitchFamily="2" charset="2"/>
              <a:buChar char="ü"/>
            </a:pPr>
            <a:endParaRPr lang="es-ES" sz="800"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Apoyo en los procesos de recolocación.</a:t>
            </a:r>
          </a:p>
          <a:p>
            <a:pPr marL="285750" indent="-285750">
              <a:buFont typeface="Wingdings" panose="05000000000000000000" pitchFamily="2" charset="2"/>
              <a:buChar char="ü"/>
            </a:pPr>
            <a:endParaRPr lang="es-ES" sz="800"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Información y asesoramiento sobre la difusión de ofertas en el ámbito de la UE a través de la Red EURES</a:t>
            </a:r>
          </a:p>
          <a:p>
            <a:pPr marL="285750" indent="-285750">
              <a:buFont typeface="Wingdings" panose="05000000000000000000" pitchFamily="2" charset="2"/>
              <a:buChar char="ü"/>
            </a:pPr>
            <a:endParaRPr lang="es-ES" dirty="0">
              <a:solidFill>
                <a:schemeClr val="accent5">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976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EB9C525-360A-B76D-9637-D37D300F3803}"/>
              </a:ext>
            </a:extLst>
          </p:cNvPr>
          <p:cNvSpPr>
            <a:spLocks noGrp="1"/>
          </p:cNvSpPr>
          <p:nvPr>
            <p:ph type="title"/>
          </p:nvPr>
        </p:nvSpPr>
        <p:spPr>
          <a:xfrm>
            <a:off x="0" y="-1"/>
            <a:ext cx="7010400" cy="1332412"/>
          </a:xfrm>
          <a:solidFill>
            <a:schemeClr val="bg1"/>
          </a:solidFill>
        </p:spPr>
        <p:txBody>
          <a:bodyPr/>
          <a:lstStyle/>
          <a:p>
            <a:r>
              <a:rPr lang="es-ES" sz="3200" spc="0" dirty="0">
                <a:latin typeface="Arial" panose="020B0604020202020204" pitchFamily="34" charset="0"/>
                <a:cs typeface="Arial" panose="020B0604020202020204" pitchFamily="34" charset="0"/>
              </a:rPr>
              <a:t>Cartera  Común de Servicios del </a:t>
            </a:r>
            <a:r>
              <a:rPr lang="es-ES" sz="2800" spc="0" dirty="0">
                <a:latin typeface="Arial" panose="020B0604020202020204" pitchFamily="34" charset="0"/>
                <a:cs typeface="Arial" panose="020B0604020202020204" pitchFamily="34" charset="0"/>
              </a:rPr>
              <a:t>Sistema</a:t>
            </a:r>
            <a:r>
              <a:rPr lang="es-ES" sz="3200" spc="0" dirty="0">
                <a:latin typeface="Arial" panose="020B0604020202020204" pitchFamily="34" charset="0"/>
                <a:cs typeface="Arial" panose="020B0604020202020204" pitchFamily="34" charset="0"/>
              </a:rPr>
              <a:t> Nacional de Empleo</a:t>
            </a:r>
          </a:p>
        </p:txBody>
      </p:sp>
      <p:sp>
        <p:nvSpPr>
          <p:cNvPr id="4" name="Marcador de texto 3">
            <a:extLst>
              <a:ext uri="{FF2B5EF4-FFF2-40B4-BE49-F238E27FC236}">
                <a16:creationId xmlns:a16="http://schemas.microsoft.com/office/drawing/2014/main" id="{92045C3A-AB71-8273-6E48-2CE36B060C81}"/>
              </a:ext>
            </a:extLst>
          </p:cNvPr>
          <p:cNvSpPr>
            <a:spLocks noGrp="1"/>
          </p:cNvSpPr>
          <p:nvPr>
            <p:ph type="body" sz="quarter" idx="32"/>
          </p:nvPr>
        </p:nvSpPr>
        <p:spPr>
          <a:xfrm>
            <a:off x="7010400" y="-1"/>
            <a:ext cx="5181599" cy="1332411"/>
          </a:xfrm>
        </p:spPr>
        <p:txBody>
          <a:bodyPr/>
          <a:lstStyle/>
          <a:p>
            <a:pPr>
              <a:lnSpc>
                <a:spcPct val="100000"/>
              </a:lnSpc>
              <a:spcBef>
                <a:spcPts val="0"/>
              </a:spcBef>
            </a:pPr>
            <a:r>
              <a:rPr lang="es-ES" sz="2400" dirty="0">
                <a:latin typeface="Arial" panose="020B0604020202020204" pitchFamily="34" charset="0"/>
                <a:cs typeface="Arial" panose="020B0604020202020204" pitchFamily="34" charset="0"/>
              </a:rPr>
              <a:t>Servicios de Formación en el Trabajo</a:t>
            </a:r>
          </a:p>
          <a:p>
            <a:pPr>
              <a:lnSpc>
                <a:spcPct val="100000"/>
              </a:lnSpc>
              <a:spcBef>
                <a:spcPts val="0"/>
              </a:spcBef>
            </a:pPr>
            <a:r>
              <a:rPr lang="es-ES" sz="2400" dirty="0">
                <a:latin typeface="Arial" panose="020B0604020202020204" pitchFamily="34" charset="0"/>
                <a:cs typeface="Arial" panose="020B0604020202020204" pitchFamily="34" charset="0"/>
              </a:rPr>
              <a:t>(Artículos 23 a 27)</a:t>
            </a:r>
          </a:p>
        </p:txBody>
      </p:sp>
      <p:sp>
        <p:nvSpPr>
          <p:cNvPr id="7" name="Marcador de número de diapositiva 6">
            <a:extLst>
              <a:ext uri="{FF2B5EF4-FFF2-40B4-BE49-F238E27FC236}">
                <a16:creationId xmlns:a16="http://schemas.microsoft.com/office/drawing/2014/main" id="{298BFF41-DD15-AC69-7B04-360C7F4E52AC}"/>
              </a:ext>
            </a:extLst>
          </p:cNvPr>
          <p:cNvSpPr>
            <a:spLocks noGrp="1"/>
          </p:cNvSpPr>
          <p:nvPr>
            <p:ph type="sldNum" sz="quarter" idx="33"/>
          </p:nvPr>
        </p:nvSpPr>
        <p:spPr/>
        <p:txBody>
          <a:bodyPr/>
          <a:lstStyle/>
          <a:p>
            <a:pPr rtl="0"/>
            <a:fld id="{19B51A1E-902D-48AF-9020-955120F399B6}" type="slidenum">
              <a:rPr lang="es-ES" noProof="0" smtClean="0"/>
              <a:pPr rtl="0"/>
              <a:t>15</a:t>
            </a:fld>
            <a:endParaRPr lang="es-ES" noProof="0" dirty="0"/>
          </a:p>
        </p:txBody>
      </p:sp>
      <p:sp>
        <p:nvSpPr>
          <p:cNvPr id="9" name="AutoShape 4">
            <a:extLst>
              <a:ext uri="{FF2B5EF4-FFF2-40B4-BE49-F238E27FC236}">
                <a16:creationId xmlns:a16="http://schemas.microsoft.com/office/drawing/2014/main" id="{517B1EB7-810F-04B6-B9DD-D00F94BCA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4" name="CuadroTexto 13">
            <a:extLst>
              <a:ext uri="{FF2B5EF4-FFF2-40B4-BE49-F238E27FC236}">
                <a16:creationId xmlns:a16="http://schemas.microsoft.com/office/drawing/2014/main" id="{F3E79CC2-8C84-7D91-C939-264E2B036D61}"/>
              </a:ext>
            </a:extLst>
          </p:cNvPr>
          <p:cNvSpPr txBox="1"/>
          <p:nvPr/>
        </p:nvSpPr>
        <p:spPr>
          <a:xfrm>
            <a:off x="9200795" y="6399481"/>
            <a:ext cx="2559205" cy="486649"/>
          </a:xfrm>
          <a:prstGeom prst="rect">
            <a:avLst/>
          </a:prstGeom>
          <a:solidFill>
            <a:schemeClr val="bg1">
              <a:lumMod val="95000"/>
            </a:schemeClr>
          </a:solidFill>
        </p:spPr>
        <p:txBody>
          <a:bodyPr wrap="square" rtlCol="0">
            <a:spAutoFit/>
          </a:bodyPr>
          <a:lstStyle/>
          <a:p>
            <a:endParaRPr lang="es-ES" dirty="0"/>
          </a:p>
        </p:txBody>
      </p:sp>
      <p:sp>
        <p:nvSpPr>
          <p:cNvPr id="16" name="CuadroTexto 15">
            <a:extLst>
              <a:ext uri="{FF2B5EF4-FFF2-40B4-BE49-F238E27FC236}">
                <a16:creationId xmlns:a16="http://schemas.microsoft.com/office/drawing/2014/main" id="{5128FDDA-3ADA-42CD-EAD7-0163B2D52352}"/>
              </a:ext>
            </a:extLst>
          </p:cNvPr>
          <p:cNvSpPr txBox="1"/>
          <p:nvPr/>
        </p:nvSpPr>
        <p:spPr>
          <a:xfrm>
            <a:off x="6872551" y="1823172"/>
            <a:ext cx="5319449" cy="4893647"/>
          </a:xfrm>
          <a:prstGeom prst="rect">
            <a:avLst/>
          </a:prstGeom>
          <a:solidFill>
            <a:schemeClr val="bg1"/>
          </a:solidFill>
        </p:spPr>
        <p:txBody>
          <a:bodyPr wrap="square" rtlCol="0">
            <a:spAutoFit/>
          </a:bodyPr>
          <a:lstStyle/>
          <a:p>
            <a:endParaRPr lang="es-ES" sz="2000" b="1" dirty="0">
              <a:solidFill>
                <a:schemeClr val="accent5">
                  <a:lumMod val="75000"/>
                  <a:lumOff val="25000"/>
                </a:schemeClr>
              </a:solidFill>
              <a:latin typeface="Arial" panose="020B0604020202020204" pitchFamily="34" charset="0"/>
              <a:cs typeface="Arial" panose="020B0604020202020204" pitchFamily="34" charset="0"/>
            </a:endParaRPr>
          </a:p>
          <a:p>
            <a:r>
              <a:rPr lang="es-ES" sz="2000" b="1" dirty="0">
                <a:solidFill>
                  <a:srgbClr val="0000CC"/>
                </a:solidFill>
                <a:latin typeface="Arial" panose="020B0604020202020204" pitchFamily="34" charset="0"/>
                <a:cs typeface="Arial" panose="020B0604020202020204" pitchFamily="34" charset="0"/>
              </a:rPr>
              <a:t>COMPRENDEN LOS SIGUIENTES SERVICIOS GARANTIZADOS</a:t>
            </a:r>
          </a:p>
          <a:p>
            <a:endParaRPr lang="es-ES" dirty="0">
              <a:solidFill>
                <a:srgbClr val="0000CC"/>
              </a:solidFill>
              <a:latin typeface="Arial" panose="020B0604020202020204" pitchFamily="34" charset="0"/>
              <a:cs typeface="Arial" panose="020B0604020202020204" pitchFamily="34" charset="0"/>
            </a:endParaRPr>
          </a:p>
          <a:p>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Formación en el trabajo acorde a las necesidades de personas, empresas y entidades usuarias.</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Inscripción de centros y entidades de formación en el trabajo.</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Control, seguimiento y evaluación de la calidad de la formación en el trabajo</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Otros servicios de formación en el trabajo.</a:t>
            </a:r>
          </a:p>
          <a:p>
            <a:pPr marL="285750" indent="-285750">
              <a:buFont typeface="Wingdings" panose="05000000000000000000" pitchFamily="2" charset="2"/>
              <a:buChar char="ü"/>
            </a:pPr>
            <a:endParaRPr lang="es-ES" dirty="0">
              <a:solidFill>
                <a:schemeClr val="accent5">
                  <a:lumMod val="75000"/>
                  <a:lumOff val="25000"/>
                </a:schemeClr>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9B77DCE7-4EF4-3CC1-081F-3A6C038E0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7162"/>
            <a:ext cx="6791090" cy="453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78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EB9C525-360A-B76D-9637-D37D300F3803}"/>
              </a:ext>
            </a:extLst>
          </p:cNvPr>
          <p:cNvSpPr>
            <a:spLocks noGrp="1"/>
          </p:cNvSpPr>
          <p:nvPr>
            <p:ph type="title"/>
          </p:nvPr>
        </p:nvSpPr>
        <p:spPr>
          <a:xfrm>
            <a:off x="0" y="0"/>
            <a:ext cx="5734594" cy="1332412"/>
          </a:xfrm>
          <a:solidFill>
            <a:schemeClr val="bg1"/>
          </a:solidFill>
        </p:spPr>
        <p:txBody>
          <a:bodyPr/>
          <a:lstStyle/>
          <a:p>
            <a:r>
              <a:rPr lang="es-ES" sz="2800" spc="0" dirty="0">
                <a:latin typeface="Arial" panose="020B0604020202020204" pitchFamily="34" charset="0"/>
                <a:cs typeface="Arial" panose="020B0604020202020204" pitchFamily="34" charset="0"/>
              </a:rPr>
              <a:t>Cartera  Común de Servicios del Sistema Nacional de Empleo</a:t>
            </a:r>
          </a:p>
        </p:txBody>
      </p:sp>
      <p:sp>
        <p:nvSpPr>
          <p:cNvPr id="4" name="Marcador de texto 3">
            <a:extLst>
              <a:ext uri="{FF2B5EF4-FFF2-40B4-BE49-F238E27FC236}">
                <a16:creationId xmlns:a16="http://schemas.microsoft.com/office/drawing/2014/main" id="{92045C3A-AB71-8273-6E48-2CE36B060C81}"/>
              </a:ext>
            </a:extLst>
          </p:cNvPr>
          <p:cNvSpPr>
            <a:spLocks noGrp="1"/>
          </p:cNvSpPr>
          <p:nvPr>
            <p:ph type="body" sz="quarter" idx="32"/>
          </p:nvPr>
        </p:nvSpPr>
        <p:spPr>
          <a:xfrm>
            <a:off x="5442857" y="-28132"/>
            <a:ext cx="6749143" cy="1768525"/>
          </a:xfrm>
        </p:spPr>
        <p:txBody>
          <a:bodyPr/>
          <a:lstStyle/>
          <a:p>
            <a:pPr>
              <a:lnSpc>
                <a:spcPct val="100000"/>
              </a:lnSpc>
              <a:spcBef>
                <a:spcPts val="0"/>
              </a:spcBef>
            </a:pPr>
            <a:r>
              <a:rPr lang="es-ES" sz="2400" dirty="0"/>
              <a:t>Servicios de Asesoramiento para el autoempleo, el emprendimiento viable, y la dinamización del desarrollo económico local (Artículos 28 a 34)</a:t>
            </a:r>
          </a:p>
        </p:txBody>
      </p:sp>
      <p:sp>
        <p:nvSpPr>
          <p:cNvPr id="9" name="AutoShape 4">
            <a:extLst>
              <a:ext uri="{FF2B5EF4-FFF2-40B4-BE49-F238E27FC236}">
                <a16:creationId xmlns:a16="http://schemas.microsoft.com/office/drawing/2014/main" id="{517B1EB7-810F-04B6-B9DD-D00F94BCAA4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14" name="CuadroTexto 13">
            <a:extLst>
              <a:ext uri="{FF2B5EF4-FFF2-40B4-BE49-F238E27FC236}">
                <a16:creationId xmlns:a16="http://schemas.microsoft.com/office/drawing/2014/main" id="{F3E79CC2-8C84-7D91-C939-264E2B036D61}"/>
              </a:ext>
            </a:extLst>
          </p:cNvPr>
          <p:cNvSpPr txBox="1"/>
          <p:nvPr/>
        </p:nvSpPr>
        <p:spPr>
          <a:xfrm>
            <a:off x="9200795" y="6371351"/>
            <a:ext cx="2991205" cy="486649"/>
          </a:xfrm>
          <a:prstGeom prst="rect">
            <a:avLst/>
          </a:prstGeom>
          <a:solidFill>
            <a:schemeClr val="bg1">
              <a:lumMod val="95000"/>
            </a:schemeClr>
          </a:solidFill>
        </p:spPr>
        <p:txBody>
          <a:bodyPr wrap="square" rtlCol="0">
            <a:spAutoFit/>
          </a:bodyPr>
          <a:lstStyle/>
          <a:p>
            <a:endParaRPr lang="es-ES" dirty="0"/>
          </a:p>
        </p:txBody>
      </p:sp>
      <p:sp>
        <p:nvSpPr>
          <p:cNvPr id="16" name="CuadroTexto 15">
            <a:extLst>
              <a:ext uri="{FF2B5EF4-FFF2-40B4-BE49-F238E27FC236}">
                <a16:creationId xmlns:a16="http://schemas.microsoft.com/office/drawing/2014/main" id="{5128FDDA-3ADA-42CD-EAD7-0163B2D52352}"/>
              </a:ext>
            </a:extLst>
          </p:cNvPr>
          <p:cNvSpPr txBox="1"/>
          <p:nvPr/>
        </p:nvSpPr>
        <p:spPr>
          <a:xfrm>
            <a:off x="0" y="1439292"/>
            <a:ext cx="5319449" cy="4893647"/>
          </a:xfrm>
          <a:prstGeom prst="rect">
            <a:avLst/>
          </a:prstGeom>
          <a:solidFill>
            <a:schemeClr val="bg1"/>
          </a:solidFill>
        </p:spPr>
        <p:txBody>
          <a:bodyPr wrap="square" rtlCol="0">
            <a:spAutoFit/>
          </a:bodyPr>
          <a:lstStyle/>
          <a:p>
            <a:endParaRPr lang="es-ES" sz="2000" b="1" dirty="0">
              <a:solidFill>
                <a:schemeClr val="accent5">
                  <a:lumMod val="75000"/>
                  <a:lumOff val="25000"/>
                </a:schemeClr>
              </a:solidFill>
              <a:latin typeface="Arial" panose="020B0604020202020204" pitchFamily="34" charset="0"/>
              <a:cs typeface="Arial" panose="020B0604020202020204" pitchFamily="34" charset="0"/>
            </a:endParaRPr>
          </a:p>
          <a:p>
            <a:r>
              <a:rPr lang="es-ES" sz="2000" b="1" dirty="0">
                <a:solidFill>
                  <a:srgbClr val="0000CC"/>
                </a:solidFill>
                <a:latin typeface="Arial" panose="020B0604020202020204" pitchFamily="34" charset="0"/>
                <a:cs typeface="Arial" panose="020B0604020202020204" pitchFamily="34" charset="0"/>
              </a:rPr>
              <a:t>COMPRENDEN LOS SIGUIENTES SERVICIOS GARANTIZADOS</a:t>
            </a:r>
          </a:p>
          <a:p>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Asesoramiento para el autoempleo y el emprendimiento.</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Fomento de la economía social.</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Dinamización del desarrollo económico local</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Asesoramiento sobre ayudas a las iniciativas emprendedoras y de autoempleo.</a:t>
            </a:r>
          </a:p>
          <a:p>
            <a:pPr marL="285750" indent="-285750">
              <a:buFont typeface="Wingdings" panose="05000000000000000000" pitchFamily="2" charset="2"/>
              <a:buChar char="ü"/>
            </a:pPr>
            <a:endParaRPr lang="es-ES" dirty="0">
              <a:solidFill>
                <a:srgbClr val="0000CC"/>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s-ES" dirty="0">
                <a:solidFill>
                  <a:srgbClr val="0000CC"/>
                </a:solidFill>
                <a:latin typeface="Arial" panose="020B0604020202020204" pitchFamily="34" charset="0"/>
                <a:cs typeface="Arial" panose="020B0604020202020204" pitchFamily="34" charset="0"/>
              </a:rPr>
              <a:t>Asesoramiento sobre incentivos y medidas disponibles para el fomento de la contratación.</a:t>
            </a:r>
          </a:p>
          <a:p>
            <a:pPr marL="285750" indent="-285750">
              <a:buFont typeface="Wingdings" panose="05000000000000000000" pitchFamily="2" charset="2"/>
              <a:buChar char="ü"/>
            </a:pPr>
            <a:endParaRPr lang="es-ES" dirty="0">
              <a:solidFill>
                <a:schemeClr val="accent5">
                  <a:lumMod val="75000"/>
                  <a:lumOff val="25000"/>
                </a:schemeClr>
              </a:solidFill>
              <a:latin typeface="Arial" panose="020B0604020202020204" pitchFamily="34" charset="0"/>
              <a:cs typeface="Arial" panose="020B0604020202020204" pitchFamily="34" charset="0"/>
            </a:endParaRPr>
          </a:p>
        </p:txBody>
      </p:sp>
      <p:pic>
        <p:nvPicPr>
          <p:cNvPr id="6148" name="Picture 4" descr="Emprendimiento">
            <a:extLst>
              <a:ext uri="{FF2B5EF4-FFF2-40B4-BE49-F238E27FC236}">
                <a16:creationId xmlns:a16="http://schemas.microsoft.com/office/drawing/2014/main" id="{000E2D14-0721-9AC7-76C9-77B1CBF52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91686"/>
            <a:ext cx="6248400"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801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01042FD-FDB3-88B7-C37F-1AC45FA21AB3}"/>
              </a:ext>
            </a:extLst>
          </p:cNvPr>
          <p:cNvSpPr txBox="1"/>
          <p:nvPr/>
        </p:nvSpPr>
        <p:spPr>
          <a:xfrm>
            <a:off x="8011887" y="6324600"/>
            <a:ext cx="4180114" cy="533400"/>
          </a:xfrm>
          <a:prstGeom prst="rect">
            <a:avLst/>
          </a:prstGeom>
          <a:solidFill>
            <a:schemeClr val="bg1"/>
          </a:solidFill>
        </p:spPr>
        <p:txBody>
          <a:bodyPr wrap="square" rtlCol="0">
            <a:spAutoFit/>
          </a:bodyPr>
          <a:lstStyle/>
          <a:p>
            <a:endParaRPr lang="es-ES" dirty="0"/>
          </a:p>
        </p:txBody>
      </p:sp>
      <p:sp>
        <p:nvSpPr>
          <p:cNvPr id="3" name="Título 2">
            <a:extLst>
              <a:ext uri="{FF2B5EF4-FFF2-40B4-BE49-F238E27FC236}">
                <a16:creationId xmlns:a16="http://schemas.microsoft.com/office/drawing/2014/main" id="{053505C6-F283-1AD6-61AA-67CE5FAFDD90}"/>
              </a:ext>
            </a:extLst>
          </p:cNvPr>
          <p:cNvSpPr>
            <a:spLocks noGrp="1"/>
          </p:cNvSpPr>
          <p:nvPr>
            <p:ph type="title"/>
          </p:nvPr>
        </p:nvSpPr>
        <p:spPr>
          <a:xfrm>
            <a:off x="432000" y="432000"/>
            <a:ext cx="5778300" cy="432000"/>
          </a:xfrm>
        </p:spPr>
        <p:txBody>
          <a:bodyPr vert="horz" lIns="0" tIns="0" rIns="0" bIns="0" rtlCol="0" anchor="ctr">
            <a:noAutofit/>
          </a:bodyPr>
          <a:lstStyle/>
          <a:p>
            <a:r>
              <a:rPr lang="es-ES" sz="2800" b="1" kern="1200" spc="0" dirty="0">
                <a:latin typeface="Arial" panose="020B0604020202020204" pitchFamily="34" charset="0"/>
                <a:cs typeface="Arial" panose="020B0604020202020204" pitchFamily="34" charset="0"/>
              </a:rPr>
              <a:t>Referencias específicas a Personas con Discapacidad</a:t>
            </a:r>
          </a:p>
        </p:txBody>
      </p:sp>
      <p:sp>
        <p:nvSpPr>
          <p:cNvPr id="5" name="Marcador de contenido 4">
            <a:extLst>
              <a:ext uri="{FF2B5EF4-FFF2-40B4-BE49-F238E27FC236}">
                <a16:creationId xmlns:a16="http://schemas.microsoft.com/office/drawing/2014/main" id="{B2ED8A66-EC09-8288-B885-2FDE31094791}"/>
              </a:ext>
            </a:extLst>
          </p:cNvPr>
          <p:cNvSpPr>
            <a:spLocks noGrp="1"/>
          </p:cNvSpPr>
          <p:nvPr>
            <p:ph type="body" sz="quarter" idx="12"/>
          </p:nvPr>
        </p:nvSpPr>
        <p:spPr>
          <a:xfrm>
            <a:off x="4125750" y="1273630"/>
            <a:ext cx="3886136" cy="5584370"/>
          </a:xfrm>
          <a:solidFill>
            <a:schemeClr val="accent6">
              <a:lumMod val="20000"/>
              <a:lumOff val="80000"/>
            </a:schemeClr>
          </a:solidFill>
        </p:spPr>
        <p:txBody>
          <a:bodyPr vert="horz" lIns="0" tIns="0" rIns="0" bIns="0" rtlCol="0">
            <a:normAutofit lnSpcReduction="10000"/>
          </a:bodyPr>
          <a:lstStyle/>
          <a:p>
            <a:endParaRPr lang="es-ES" sz="1500" dirty="0">
              <a:latin typeface="Arial" panose="020B0604020202020204" pitchFamily="34" charset="0"/>
              <a:cs typeface="Arial" panose="020B0604020202020204" pitchFamily="34" charset="0"/>
            </a:endParaRPr>
          </a:p>
          <a:p>
            <a:pPr marL="0" indent="0"/>
            <a:r>
              <a:rPr lang="es-ES" sz="1500" b="1" dirty="0">
                <a:latin typeface="Arial" panose="020B0604020202020204" pitchFamily="34" charset="0"/>
                <a:cs typeface="Arial" panose="020B0604020202020204" pitchFamily="34" charset="0"/>
              </a:rPr>
              <a:t>PRINCIPIOS</a:t>
            </a:r>
            <a:r>
              <a:rPr lang="es-ES" sz="1500" dirty="0">
                <a:latin typeface="Arial" panose="020B0604020202020204" pitchFamily="34" charset="0"/>
                <a:cs typeface="Arial" panose="020B0604020202020204" pitchFamily="34" charset="0"/>
              </a:rPr>
              <a:t> Art. 4 Igualdad y no discriminación por discapacidad en todos los servicios.</a:t>
            </a:r>
          </a:p>
          <a:p>
            <a:pPr marL="0" indent="0"/>
            <a:r>
              <a:rPr lang="es-ES" sz="1500" b="1" dirty="0">
                <a:latin typeface="Arial" panose="020B0604020202020204" pitchFamily="34" charset="0"/>
                <a:cs typeface="Arial" panose="020B0604020202020204" pitchFamily="34" charset="0"/>
              </a:rPr>
              <a:t>TRAMITACIÓN DEMANDA </a:t>
            </a:r>
          </a:p>
          <a:p>
            <a:pPr lvl="1"/>
            <a:r>
              <a:rPr lang="es-ES" sz="1500" dirty="0">
                <a:latin typeface="Arial" panose="020B0604020202020204" pitchFamily="34" charset="0"/>
                <a:cs typeface="Arial" panose="020B0604020202020204" pitchFamily="34" charset="0"/>
              </a:rPr>
              <a:t>Art. 9 Acreditación discapacidad o Incapacidad Permanente.</a:t>
            </a:r>
          </a:p>
          <a:p>
            <a:pPr lvl="1"/>
            <a:r>
              <a:rPr lang="es-ES" sz="1500" dirty="0">
                <a:latin typeface="Arial" panose="020B0604020202020204" pitchFamily="34" charset="0"/>
                <a:cs typeface="Arial" panose="020B0604020202020204" pitchFamily="34" charset="0"/>
              </a:rPr>
              <a:t>ART. 9.2.) Suspensión demanda por cuidado de persona con discapacidad a cargo de la demandante.</a:t>
            </a:r>
          </a:p>
          <a:p>
            <a:pPr marL="0" lvl="1" indent="0">
              <a:spcBef>
                <a:spcPts val="1000"/>
              </a:spcBef>
            </a:pPr>
            <a:r>
              <a:rPr lang="es-ES" sz="1500" b="1" dirty="0">
                <a:latin typeface="Arial" panose="020B0604020202020204" pitchFamily="34" charset="0"/>
                <a:cs typeface="Arial" panose="020B0604020202020204" pitchFamily="34" charset="0"/>
              </a:rPr>
              <a:t>ACCESIBILIDAD</a:t>
            </a:r>
            <a:r>
              <a:rPr lang="es-ES" sz="1500" dirty="0">
                <a:latin typeface="Arial" panose="020B0604020202020204" pitchFamily="34" charset="0"/>
                <a:cs typeface="Arial" panose="020B0604020202020204" pitchFamily="34" charset="0"/>
              </a:rPr>
              <a:t> Art. 11.2. Accesibilidad garantizada para todos los servicios, con los ajustes y apoyos para PCD.</a:t>
            </a:r>
          </a:p>
          <a:p>
            <a:pPr marL="0" lvl="1" indent="0">
              <a:spcBef>
                <a:spcPts val="1000"/>
              </a:spcBef>
            </a:pPr>
            <a:r>
              <a:rPr lang="es-ES" sz="1500" b="1" dirty="0">
                <a:latin typeface="Arial" panose="020B0604020202020204" pitchFamily="34" charset="0"/>
                <a:cs typeface="Arial" panose="020B0604020202020204" pitchFamily="34" charset="0"/>
              </a:rPr>
              <a:t>ELIMINACIÓN DE SESGOS Y ESTEOROTIPOS (DISCAPACIDAD) En la </a:t>
            </a:r>
            <a:r>
              <a:rPr lang="es-ES" sz="1500" dirty="0">
                <a:latin typeface="Arial" panose="020B0604020202020204" pitchFamily="34" charset="0"/>
                <a:cs typeface="Arial" panose="020B0604020202020204" pitchFamily="34" charset="0"/>
              </a:rPr>
              <a:t>Tutorización individual, asesoramiento continuado y atención personalizada, así como en el acuerdo de actividad suscrito entre el SPE y la persona usuaria Arts. 13 y 14: </a:t>
            </a:r>
          </a:p>
          <a:p>
            <a:pPr marL="0" lvl="1" indent="0">
              <a:spcBef>
                <a:spcPts val="1000"/>
              </a:spcBef>
            </a:pPr>
            <a:r>
              <a:rPr lang="es-ES" sz="1500" b="1" dirty="0">
                <a:solidFill>
                  <a:schemeClr val="tx1">
                    <a:lumMod val="75000"/>
                    <a:lumOff val="25000"/>
                  </a:schemeClr>
                </a:solidFill>
                <a:latin typeface="Arial" panose="020B0604020202020204" pitchFamily="34" charset="0"/>
                <a:cs typeface="Arial" panose="020B0604020202020204" pitchFamily="34" charset="0"/>
              </a:rPr>
              <a:t>GESTIÓN OFERTAS DE EMPLEO </a:t>
            </a:r>
            <a:r>
              <a:rPr lang="es-ES" sz="1500" dirty="0">
                <a:solidFill>
                  <a:schemeClr val="tx1">
                    <a:lumMod val="75000"/>
                    <a:lumOff val="25000"/>
                  </a:schemeClr>
                </a:solidFill>
                <a:latin typeface="Arial" panose="020B0604020202020204" pitchFamily="34" charset="0"/>
                <a:cs typeface="Arial" panose="020B0604020202020204" pitchFamily="34" charset="0"/>
              </a:rPr>
              <a:t>(Art. 16.4.) Posibilidad de incluir preferencia por candidaturas de PCD u otro colectivo prioritario.</a:t>
            </a:r>
          </a:p>
          <a:p>
            <a:pPr marL="0" lvl="1" indent="0">
              <a:spcBef>
                <a:spcPts val="1000"/>
              </a:spcBef>
            </a:pPr>
            <a:endParaRPr lang="es-ES" sz="1500" dirty="0">
              <a:latin typeface="Arial" panose="020B0604020202020204" pitchFamily="34" charset="0"/>
              <a:cs typeface="Arial" panose="020B0604020202020204" pitchFamily="34" charset="0"/>
            </a:endParaRPr>
          </a:p>
          <a:p>
            <a:endParaRPr lang="es-ES" sz="1500" dirty="0">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0FBEDD16-1178-E1EE-F831-5483F0FA67FF}"/>
              </a:ext>
            </a:extLst>
          </p:cNvPr>
          <p:cNvSpPr txBox="1"/>
          <p:nvPr/>
        </p:nvSpPr>
        <p:spPr>
          <a:xfrm>
            <a:off x="8011886" y="1273629"/>
            <a:ext cx="4044614" cy="5584370"/>
          </a:xfrm>
          <a:prstGeom prst="rect">
            <a:avLst/>
          </a:prstGeom>
          <a:solidFill>
            <a:schemeClr val="accent3">
              <a:lumMod val="40000"/>
              <a:lumOff val="60000"/>
            </a:schemeClr>
          </a:solidFill>
        </p:spPr>
        <p:txBody>
          <a:bodyPr vert="horz" lIns="0" tIns="0" rIns="0" bIns="0" rtlCol="0">
            <a:noAutofit/>
          </a:bodyPr>
          <a:lstStyle/>
          <a:p>
            <a:pPr marL="266700" lvl="1" indent="-266700">
              <a:lnSpc>
                <a:spcPct val="90000"/>
              </a:lnSpc>
              <a:spcBef>
                <a:spcPts val="1000"/>
              </a:spcBef>
              <a:buFont typeface="Arial" panose="020B0604020202020204" pitchFamily="34" charset="0"/>
              <a:buChar char="•"/>
            </a:pPr>
            <a:r>
              <a:rPr lang="es-ES" sz="1500" b="1" dirty="0">
                <a:solidFill>
                  <a:schemeClr val="tx1">
                    <a:lumMod val="75000"/>
                    <a:lumOff val="25000"/>
                  </a:schemeClr>
                </a:solidFill>
                <a:latin typeface="Arial" panose="020B0604020202020204" pitchFamily="34" charset="0"/>
                <a:cs typeface="Arial" panose="020B0604020202020204" pitchFamily="34" charset="0"/>
              </a:rPr>
              <a:t>INFORMACIÓN A LAS EMPRESAS (+50)</a:t>
            </a:r>
            <a:r>
              <a:rPr lang="es-ES" sz="1500" dirty="0">
                <a:solidFill>
                  <a:schemeClr val="tx1">
                    <a:lumMod val="75000"/>
                    <a:lumOff val="25000"/>
                  </a:schemeClr>
                </a:solidFill>
                <a:latin typeface="Arial" panose="020B0604020202020204" pitchFamily="34" charset="0"/>
                <a:cs typeface="Arial" panose="020B0604020202020204" pitchFamily="34" charset="0"/>
              </a:rPr>
              <a:t> Cuota de Reserva 2% contratación PCD, la autorización de excepcionalidad y las medidas alternativas. </a:t>
            </a:r>
          </a:p>
          <a:p>
            <a:pPr marL="266700" lvl="1" indent="-266700">
              <a:lnSpc>
                <a:spcPct val="90000"/>
              </a:lnSpc>
              <a:spcBef>
                <a:spcPts val="1000"/>
              </a:spcBef>
              <a:buFont typeface="Arial" panose="020B0604020202020204" pitchFamily="34" charset="0"/>
              <a:buChar char="•"/>
            </a:pPr>
            <a:r>
              <a:rPr lang="es-ES" sz="1500" b="1" dirty="0">
                <a:solidFill>
                  <a:schemeClr val="tx1">
                    <a:lumMod val="75000"/>
                    <a:lumOff val="25000"/>
                  </a:schemeClr>
                </a:solidFill>
                <a:latin typeface="Arial" panose="020B0604020202020204" pitchFamily="34" charset="0"/>
                <a:cs typeface="Arial" panose="020B0604020202020204" pitchFamily="34" charset="0"/>
              </a:rPr>
              <a:t>EXPEDIENTE LABORAL PERSONALIZADO ÚNICO </a:t>
            </a:r>
            <a:r>
              <a:rPr lang="es-ES" sz="1500" dirty="0">
                <a:solidFill>
                  <a:schemeClr val="tx1">
                    <a:lumMod val="75000"/>
                    <a:lumOff val="25000"/>
                  </a:schemeClr>
                </a:solidFill>
                <a:latin typeface="Arial" panose="020B0604020202020204" pitchFamily="34" charset="0"/>
                <a:cs typeface="Arial" panose="020B0604020202020204" pitchFamily="34" charset="0"/>
              </a:rPr>
              <a:t>(Art. 42) inclusión información sobre discapacidad de persona usuaria</a:t>
            </a:r>
          </a:p>
          <a:p>
            <a:pPr marL="266700" lvl="1" indent="-266700">
              <a:lnSpc>
                <a:spcPct val="90000"/>
              </a:lnSpc>
              <a:spcBef>
                <a:spcPts val="1000"/>
              </a:spcBef>
              <a:buFont typeface="Arial" panose="020B0604020202020204" pitchFamily="34" charset="0"/>
              <a:buChar char="•"/>
            </a:pPr>
            <a:r>
              <a:rPr lang="es-ES" sz="1500" b="1" dirty="0">
                <a:solidFill>
                  <a:schemeClr val="tx1">
                    <a:lumMod val="75000"/>
                    <a:lumOff val="25000"/>
                  </a:schemeClr>
                </a:solidFill>
                <a:latin typeface="Arial" panose="020B0604020202020204" pitchFamily="34" charset="0"/>
                <a:cs typeface="Arial" panose="020B0604020202020204" pitchFamily="34" charset="0"/>
              </a:rPr>
              <a:t>CANAL PRESENCIAL O DIGITAL ALTERNATIVO </a:t>
            </a:r>
            <a:r>
              <a:rPr lang="es-ES" sz="1500" dirty="0">
                <a:solidFill>
                  <a:schemeClr val="tx1">
                    <a:lumMod val="75000"/>
                    <a:lumOff val="25000"/>
                  </a:schemeClr>
                </a:solidFill>
                <a:latin typeface="Arial" panose="020B0604020202020204" pitchFamily="34" charset="0"/>
                <a:cs typeface="Arial" panose="020B0604020202020204" pitchFamily="34" charset="0"/>
              </a:rPr>
              <a:t>(Art. 43) para asegurar la accesibilidad a los servicios.</a:t>
            </a:r>
          </a:p>
          <a:p>
            <a:pPr marL="266700" lvl="1" indent="-266700">
              <a:lnSpc>
                <a:spcPct val="90000"/>
              </a:lnSpc>
              <a:spcBef>
                <a:spcPts val="1000"/>
              </a:spcBef>
              <a:buFont typeface="Arial" panose="020B0604020202020204" pitchFamily="34" charset="0"/>
              <a:buChar char="•"/>
            </a:pPr>
            <a:r>
              <a:rPr lang="es-ES" sz="1500" b="1" dirty="0">
                <a:solidFill>
                  <a:schemeClr val="tx1">
                    <a:lumMod val="75000"/>
                    <a:lumOff val="25000"/>
                  </a:schemeClr>
                </a:solidFill>
                <a:latin typeface="Arial" panose="020B0604020202020204" pitchFamily="34" charset="0"/>
                <a:cs typeface="Arial" panose="020B0604020202020204" pitchFamily="34" charset="0"/>
              </a:rPr>
              <a:t>PERSONAS CON DISCAPACIDAD </a:t>
            </a:r>
            <a:r>
              <a:rPr lang="es-ES" sz="1500" dirty="0">
                <a:solidFill>
                  <a:schemeClr val="tx1">
                    <a:lumMod val="75000"/>
                    <a:lumOff val="25000"/>
                  </a:schemeClr>
                </a:solidFill>
                <a:latin typeface="Arial" panose="020B0604020202020204" pitchFamily="34" charset="0"/>
                <a:cs typeface="Arial" panose="020B0604020202020204" pitchFamily="34" charset="0"/>
              </a:rPr>
              <a:t>(Disp. Adicional cuarta) Los servicios públicos asegurarán el diseño de itinerarios personalizados de empleo que combinen las diferentes medidas y políticas, ajustadas a al perfil profesional de las personas con discapacidad y sus necesidades específicas.</a:t>
            </a:r>
          </a:p>
          <a:p>
            <a:pPr marL="266700" lvl="1" indent="-266700">
              <a:lnSpc>
                <a:spcPct val="90000"/>
              </a:lnSpc>
              <a:spcBef>
                <a:spcPts val="1000"/>
              </a:spcBef>
              <a:buFont typeface="Arial" panose="020B0604020202020204" pitchFamily="34" charset="0"/>
              <a:buChar char="•"/>
            </a:pPr>
            <a:r>
              <a:rPr lang="es-ES" sz="1500" b="1" dirty="0">
                <a:solidFill>
                  <a:schemeClr val="tx1">
                    <a:lumMod val="75000"/>
                    <a:lumOff val="25000"/>
                  </a:schemeClr>
                </a:solidFill>
                <a:latin typeface="Arial" panose="020B0604020202020204" pitchFamily="34" charset="0"/>
                <a:cs typeface="Arial" panose="020B0604020202020204" pitchFamily="34" charset="0"/>
              </a:rPr>
              <a:t>MICROCREDENCIALES</a:t>
            </a:r>
            <a:r>
              <a:rPr lang="es-ES" sz="1500" dirty="0">
                <a:solidFill>
                  <a:schemeClr val="tx1">
                    <a:lumMod val="75000"/>
                    <a:lumOff val="25000"/>
                  </a:schemeClr>
                </a:solidFill>
                <a:latin typeface="Arial" panose="020B0604020202020204" pitchFamily="34" charset="0"/>
                <a:cs typeface="Arial" panose="020B0604020202020204" pitchFamily="34" charset="0"/>
              </a:rPr>
              <a:t> (Disp. Adicional sexta). Las microcredenciales podrán actualizar y mejorar las capacidades de (…) personas con discapacidad.</a:t>
            </a:r>
          </a:p>
        </p:txBody>
      </p:sp>
      <p:pic>
        <p:nvPicPr>
          <p:cNvPr id="2054" name="Picture 6" descr="INFORME | Día Internacional de las Personas Sordas | La Voz del Tajo">
            <a:extLst>
              <a:ext uri="{FF2B5EF4-FFF2-40B4-BE49-F238E27FC236}">
                <a16:creationId xmlns:a16="http://schemas.microsoft.com/office/drawing/2014/main" id="{2253015D-B0DE-C38F-652E-BFAD6BFC46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300" y="2046516"/>
            <a:ext cx="4032250" cy="3523792"/>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E5841FF2-8457-38D8-9F43-BE669D7582D7}"/>
              </a:ext>
            </a:extLst>
          </p:cNvPr>
          <p:cNvSpPr txBox="1"/>
          <p:nvPr/>
        </p:nvSpPr>
        <p:spPr>
          <a:xfrm>
            <a:off x="-1" y="6342943"/>
            <a:ext cx="4125749" cy="515057"/>
          </a:xfrm>
          <a:prstGeom prst="rect">
            <a:avLst/>
          </a:prstGeom>
          <a:solidFill>
            <a:schemeClr val="bg1"/>
          </a:solidFill>
        </p:spPr>
        <p:txBody>
          <a:bodyPr wrap="square" rtlCol="0">
            <a:spAutoFit/>
          </a:bodyPr>
          <a:lstStyle/>
          <a:p>
            <a:endParaRPr lang="es-ES" dirty="0"/>
          </a:p>
        </p:txBody>
      </p:sp>
    </p:spTree>
    <p:extLst>
      <p:ext uri="{BB962C8B-B14F-4D97-AF65-F5344CB8AC3E}">
        <p14:creationId xmlns:p14="http://schemas.microsoft.com/office/powerpoint/2010/main" val="1690602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Marcador de posición de imagen 10" descr="Escritorio con un ordenador, un teléfono, libros, etc.">
            <a:extLst>
              <a:ext uri="{FF2B5EF4-FFF2-40B4-BE49-F238E27FC236}">
                <a16:creationId xmlns:a16="http://schemas.microsoft.com/office/drawing/2014/main" id="{2E7ADBC3-DECA-9F4C-9289-9E43C727592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1" y="0"/>
            <a:ext cx="12192001" cy="6803351"/>
          </a:xfrm>
        </p:spPr>
      </p:pic>
      <p:sp>
        <p:nvSpPr>
          <p:cNvPr id="3" name="Título 2">
            <a:extLst>
              <a:ext uri="{FF2B5EF4-FFF2-40B4-BE49-F238E27FC236}">
                <a16:creationId xmlns:a16="http://schemas.microsoft.com/office/drawing/2014/main" id="{200B3D2B-613A-41BE-987D-E6A1324B456D}"/>
              </a:ext>
            </a:extLst>
          </p:cNvPr>
          <p:cNvSpPr>
            <a:spLocks noGrp="1"/>
          </p:cNvSpPr>
          <p:nvPr>
            <p:ph type="ctrTitle"/>
          </p:nvPr>
        </p:nvSpPr>
        <p:spPr>
          <a:xfrm>
            <a:off x="-2" y="0"/>
            <a:ext cx="5410202" cy="1247140"/>
          </a:xfrm>
        </p:spPr>
        <p:txBody>
          <a:bodyPr rtlCol="0"/>
          <a:lstStyle/>
          <a:p>
            <a:pPr rtl="0"/>
            <a:r>
              <a:rPr lang="es-ES" sz="3200" spc="0" dirty="0">
                <a:latin typeface="Arial" panose="020B0604020202020204" pitchFamily="34" charset="0"/>
                <a:cs typeface="Arial" panose="020B0604020202020204" pitchFamily="34" charset="0"/>
              </a:rPr>
              <a:t>Referencias a Entidades Colaboradoras</a:t>
            </a:r>
          </a:p>
        </p:txBody>
      </p:sp>
      <p:graphicFrame>
        <p:nvGraphicFramePr>
          <p:cNvPr id="7" name="Diagrama 6">
            <a:extLst>
              <a:ext uri="{FF2B5EF4-FFF2-40B4-BE49-F238E27FC236}">
                <a16:creationId xmlns:a16="http://schemas.microsoft.com/office/drawing/2014/main" id="{7AA8B19C-5712-E2DE-CDDB-5F1B60CF3B02}"/>
              </a:ext>
            </a:extLst>
          </p:cNvPr>
          <p:cNvGraphicFramePr/>
          <p:nvPr/>
        </p:nvGraphicFramePr>
        <p:xfrm>
          <a:off x="237240" y="1247141"/>
          <a:ext cx="11717518" cy="5392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60458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C16F7-2216-58D8-5A19-8403A8EE3D2A}"/>
            </a:ext>
          </a:extLst>
        </p:cNvPr>
        <p:cNvGrpSpPr/>
        <p:nvPr/>
      </p:nvGrpSpPr>
      <p:grpSpPr>
        <a:xfrm>
          <a:off x="0" y="0"/>
          <a:ext cx="0" cy="0"/>
          <a:chOff x="0" y="0"/>
          <a:chExt cx="0" cy="0"/>
        </a:xfrm>
      </p:grpSpPr>
      <p:pic>
        <p:nvPicPr>
          <p:cNvPr id="12" name="Marcador de posición de imagen 11" descr="Manos que se unen en un círculo">
            <a:extLst>
              <a:ext uri="{FF2B5EF4-FFF2-40B4-BE49-F238E27FC236}">
                <a16:creationId xmlns:a16="http://schemas.microsoft.com/office/drawing/2014/main" id="{CD194CE6-1E90-B4F9-7CAF-3728757CFAE1}"/>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l="17925" r="15580" b="2"/>
          <a:stretch/>
        </p:blipFill>
        <p:spPr>
          <a:xfrm>
            <a:off x="20" y="-1"/>
            <a:ext cx="6095980" cy="6371351"/>
          </a:xfrm>
          <a:noFill/>
        </p:spPr>
      </p:pic>
      <p:sp>
        <p:nvSpPr>
          <p:cNvPr id="3" name="Título 2">
            <a:extLst>
              <a:ext uri="{FF2B5EF4-FFF2-40B4-BE49-F238E27FC236}">
                <a16:creationId xmlns:a16="http://schemas.microsoft.com/office/drawing/2014/main" id="{31E5C100-BFD8-1C8D-109B-CF9BF9F62981}"/>
              </a:ext>
            </a:extLst>
          </p:cNvPr>
          <p:cNvSpPr>
            <a:spLocks noGrp="1"/>
          </p:cNvSpPr>
          <p:nvPr>
            <p:ph type="title"/>
          </p:nvPr>
        </p:nvSpPr>
        <p:spPr>
          <a:xfrm>
            <a:off x="5118100" y="1869795"/>
            <a:ext cx="6641900" cy="1124345"/>
          </a:xfrm>
        </p:spPr>
        <p:txBody>
          <a:bodyPr rtlCol="0" anchor="ctr">
            <a:normAutofit fontScale="90000"/>
          </a:bodyPr>
          <a:lstStyle/>
          <a:p>
            <a:pPr rtl="0"/>
            <a:br>
              <a:rPr lang="es-ES" sz="3600" spc="0" dirty="0">
                <a:latin typeface="Arial" panose="020B0604020202020204" pitchFamily="34" charset="0"/>
                <a:cs typeface="Arial" panose="020B0604020202020204" pitchFamily="34" charset="0"/>
              </a:rPr>
            </a:br>
            <a:r>
              <a:rPr lang="es-ES" sz="3600" spc="0" dirty="0">
                <a:latin typeface="Arial" panose="020B0604020202020204" pitchFamily="34" charset="0"/>
                <a:cs typeface="Arial" panose="020B0604020202020204" pitchFamily="34" charset="0"/>
              </a:rPr>
              <a:t>XVI CONVENIO COLECTIVO</a:t>
            </a:r>
            <a:br>
              <a:rPr lang="es-ES" sz="2900" dirty="0"/>
            </a:br>
            <a:endParaRPr lang="es-ES" sz="2900" dirty="0"/>
          </a:p>
        </p:txBody>
      </p:sp>
      <p:sp>
        <p:nvSpPr>
          <p:cNvPr id="6" name="Rectángulo 5">
            <a:extLst>
              <a:ext uri="{FF2B5EF4-FFF2-40B4-BE49-F238E27FC236}">
                <a16:creationId xmlns:a16="http://schemas.microsoft.com/office/drawing/2014/main" id="{DFA93067-446C-42D3-CC53-891A4C7AB508}"/>
              </a:ext>
            </a:extLst>
          </p:cNvPr>
          <p:cNvSpPr/>
          <p:nvPr/>
        </p:nvSpPr>
        <p:spPr>
          <a:xfrm>
            <a:off x="0" y="6294474"/>
            <a:ext cx="12191979" cy="563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662584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46A0265B-3936-00B5-B50A-957086FF9137}"/>
              </a:ext>
            </a:extLst>
          </p:cNvPr>
          <p:cNvPicPr>
            <a:picLocks noChangeAspect="1"/>
          </p:cNvPicPr>
          <p:nvPr/>
        </p:nvPicPr>
        <p:blipFill>
          <a:blip r:embed="rId2"/>
          <a:stretch>
            <a:fillRect/>
          </a:stretch>
        </p:blipFill>
        <p:spPr>
          <a:xfrm>
            <a:off x="-20180" y="773922"/>
            <a:ext cx="6105611" cy="4287176"/>
          </a:xfrm>
          <a:prstGeom prst="rect">
            <a:avLst/>
          </a:prstGeom>
        </p:spPr>
      </p:pic>
      <p:pic>
        <p:nvPicPr>
          <p:cNvPr id="8" name="Imagen 7">
            <a:extLst>
              <a:ext uri="{FF2B5EF4-FFF2-40B4-BE49-F238E27FC236}">
                <a16:creationId xmlns:a16="http://schemas.microsoft.com/office/drawing/2014/main" id="{3C27D62C-9F14-FF7C-8F0B-D564A3A257BE}"/>
              </a:ext>
            </a:extLst>
          </p:cNvPr>
          <p:cNvPicPr>
            <a:picLocks noChangeAspect="1"/>
          </p:cNvPicPr>
          <p:nvPr/>
        </p:nvPicPr>
        <p:blipFill>
          <a:blip r:embed="rId3"/>
          <a:stretch>
            <a:fillRect/>
          </a:stretch>
        </p:blipFill>
        <p:spPr>
          <a:xfrm>
            <a:off x="6106570" y="2764584"/>
            <a:ext cx="6085430" cy="4104167"/>
          </a:xfrm>
          <a:prstGeom prst="rect">
            <a:avLst/>
          </a:prstGeom>
        </p:spPr>
      </p:pic>
      <p:sp>
        <p:nvSpPr>
          <p:cNvPr id="2" name="CuadroTexto 1">
            <a:extLst>
              <a:ext uri="{FF2B5EF4-FFF2-40B4-BE49-F238E27FC236}">
                <a16:creationId xmlns:a16="http://schemas.microsoft.com/office/drawing/2014/main" id="{E9A77601-FD37-77A4-5D54-20FE94687305}"/>
              </a:ext>
            </a:extLst>
          </p:cNvPr>
          <p:cNvSpPr txBox="1"/>
          <p:nvPr/>
        </p:nvSpPr>
        <p:spPr>
          <a:xfrm>
            <a:off x="425302" y="233214"/>
            <a:ext cx="5670698" cy="646331"/>
          </a:xfrm>
          <a:prstGeom prst="rect">
            <a:avLst/>
          </a:prstGeom>
          <a:solidFill>
            <a:schemeClr val="bg1"/>
          </a:solidFill>
        </p:spPr>
        <p:txBody>
          <a:bodyPr wrap="square" rtlCol="0">
            <a:spAutoFit/>
          </a:bodyPr>
          <a:lstStyle/>
          <a:p>
            <a:r>
              <a:rPr lang="es-ES" dirty="0">
                <a:latin typeface="Arial" panose="020B0604020202020204" pitchFamily="34" charset="0"/>
                <a:cs typeface="Arial" panose="020B0604020202020204" pitchFamily="34" charset="0"/>
              </a:rPr>
              <a:t>Tasa de actividad, empleo y paro Personas con Discapacidad 2021-2022-2023</a:t>
            </a:r>
          </a:p>
        </p:txBody>
      </p:sp>
      <p:sp>
        <p:nvSpPr>
          <p:cNvPr id="3" name="CuadroTexto 2">
            <a:extLst>
              <a:ext uri="{FF2B5EF4-FFF2-40B4-BE49-F238E27FC236}">
                <a16:creationId xmlns:a16="http://schemas.microsoft.com/office/drawing/2014/main" id="{C9F6D7A8-0890-E249-1B4F-A0C26744C8C5}"/>
              </a:ext>
            </a:extLst>
          </p:cNvPr>
          <p:cNvSpPr txBox="1"/>
          <p:nvPr/>
        </p:nvSpPr>
        <p:spPr>
          <a:xfrm>
            <a:off x="6538424" y="1171049"/>
            <a:ext cx="3248363" cy="923330"/>
          </a:xfrm>
          <a:prstGeom prst="rect">
            <a:avLst/>
          </a:prstGeom>
          <a:solidFill>
            <a:schemeClr val="bg1"/>
          </a:solidFill>
        </p:spPr>
        <p:txBody>
          <a:bodyPr wrap="square" rtlCol="0">
            <a:spAutoFit/>
          </a:bodyPr>
          <a:lstStyle/>
          <a:p>
            <a:r>
              <a:rPr lang="es-ES" dirty="0">
                <a:latin typeface="Arial" panose="020B0604020202020204" pitchFamily="34" charset="0"/>
                <a:cs typeface="Arial" panose="020B0604020202020204" pitchFamily="34" charset="0"/>
              </a:rPr>
              <a:t>Tasa de actividad y empleo Personas con Discapacidad Auditiva 2021-2022-2023</a:t>
            </a:r>
          </a:p>
        </p:txBody>
      </p:sp>
      <p:pic>
        <p:nvPicPr>
          <p:cNvPr id="1030" name="Picture 6">
            <a:extLst>
              <a:ext uri="{FF2B5EF4-FFF2-40B4-BE49-F238E27FC236}">
                <a16:creationId xmlns:a16="http://schemas.microsoft.com/office/drawing/2014/main" id="{DAA5C987-8A0F-35CF-69BD-BC6FC99A4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6787" y="556379"/>
            <a:ext cx="1979911" cy="19799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E79389DB-9E4C-C816-C07B-3A8A8A0A50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097" b="25531"/>
          <a:stretch/>
        </p:blipFill>
        <p:spPr bwMode="auto">
          <a:xfrm>
            <a:off x="574159" y="5027647"/>
            <a:ext cx="5082362" cy="143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3910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52909-D2EA-6B86-3C60-41F0D8FE84CA}"/>
            </a:ext>
          </a:extLst>
        </p:cNvPr>
        <p:cNvGrpSpPr/>
        <p:nvPr/>
      </p:nvGrpSpPr>
      <p:grpSpPr>
        <a:xfrm>
          <a:off x="0" y="0"/>
          <a:ext cx="0" cy="0"/>
          <a:chOff x="0" y="0"/>
          <a:chExt cx="0" cy="0"/>
        </a:xfrm>
      </p:grpSpPr>
      <p:pic>
        <p:nvPicPr>
          <p:cNvPr id="8" name="Picture 7" descr="Marcador rojo sobre un calendario">
            <a:extLst>
              <a:ext uri="{FF2B5EF4-FFF2-40B4-BE49-F238E27FC236}">
                <a16:creationId xmlns:a16="http://schemas.microsoft.com/office/drawing/2014/main" id="{DB37D00F-E3A3-625A-12E5-0B173CC912D8}"/>
              </a:ext>
            </a:extLst>
          </p:cNvPr>
          <p:cNvPicPr>
            <a:picLocks noChangeAspect="1"/>
          </p:cNvPicPr>
          <p:nvPr/>
        </p:nvPicPr>
        <p:blipFill>
          <a:blip r:embed="rId2"/>
          <a:srcRect l="10826" r="25309" b="1"/>
          <a:stretch/>
        </p:blipFill>
        <p:spPr>
          <a:xfrm>
            <a:off x="20" y="-1"/>
            <a:ext cx="6095980" cy="6371351"/>
          </a:xfrm>
          <a:prstGeom prst="rect">
            <a:avLst/>
          </a:prstGeom>
          <a:noFill/>
        </p:spPr>
      </p:pic>
      <p:sp>
        <p:nvSpPr>
          <p:cNvPr id="2" name="Título 1">
            <a:extLst>
              <a:ext uri="{FF2B5EF4-FFF2-40B4-BE49-F238E27FC236}">
                <a16:creationId xmlns:a16="http://schemas.microsoft.com/office/drawing/2014/main" id="{3BFBA4B4-5B81-B09E-A294-705ACB9E47D0}"/>
              </a:ext>
            </a:extLst>
          </p:cNvPr>
          <p:cNvSpPr>
            <a:spLocks noGrp="1"/>
          </p:cNvSpPr>
          <p:nvPr>
            <p:ph type="title"/>
          </p:nvPr>
        </p:nvSpPr>
        <p:spPr>
          <a:xfrm>
            <a:off x="5118334" y="285544"/>
            <a:ext cx="6641900" cy="1124345"/>
          </a:xfrm>
        </p:spPr>
        <p:txBody>
          <a:bodyPr vert="horz" lIns="180000" tIns="180000" rIns="180000" bIns="180000" rtlCol="0" anchor="ctr">
            <a:noAutofit/>
          </a:bodyPr>
          <a:lstStyle/>
          <a:p>
            <a:r>
              <a:rPr lang="es-ES" sz="2400" b="1" kern="1200" spc="0" dirty="0">
                <a:latin typeface="Arial" panose="020B0604020202020204" pitchFamily="34" charset="0"/>
                <a:cs typeface="Arial" panose="020B0604020202020204" pitchFamily="34" charset="0"/>
              </a:rPr>
              <a:t>Situación actual de la tramitación del XVI Convenio Colectivo</a:t>
            </a:r>
            <a:br>
              <a:rPr lang="es-ES" sz="2400" b="1" kern="1200" spc="0" dirty="0">
                <a:latin typeface="Arial" panose="020B0604020202020204" pitchFamily="34" charset="0"/>
                <a:cs typeface="Arial" panose="020B0604020202020204" pitchFamily="34" charset="0"/>
              </a:rPr>
            </a:br>
            <a:endParaRPr lang="es-ES" sz="2400" b="1" kern="1200" spc="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B9215BD1-7866-95F9-BAD2-8171A1220764}"/>
              </a:ext>
            </a:extLst>
          </p:cNvPr>
          <p:cNvSpPr txBox="1"/>
          <p:nvPr/>
        </p:nvSpPr>
        <p:spPr>
          <a:xfrm>
            <a:off x="6288000" y="2214824"/>
            <a:ext cx="5567302" cy="2428351"/>
          </a:xfrm>
          <a:prstGeom prst="rect">
            <a:avLst/>
          </a:prstGeom>
        </p:spPr>
        <p:txBody>
          <a:bodyPr vert="horz" lIns="0" tIns="0" rIns="0" bIns="0" rtlCol="0">
            <a:noAutofit/>
          </a:bodyPr>
          <a:lstStyle/>
          <a:p>
            <a:pPr marL="266700" indent="-266700">
              <a:lnSpc>
                <a:spcPct val="90000"/>
              </a:lnSpc>
              <a:spcBef>
                <a:spcPts val="1000"/>
              </a:spcBef>
              <a:buFont typeface="Arial" panose="020B0604020202020204" pitchFamily="34" charset="0"/>
              <a:buChar char="•"/>
            </a:pPr>
            <a:r>
              <a:rPr lang="es-ES" dirty="0">
                <a:solidFill>
                  <a:schemeClr val="tx1">
                    <a:lumMod val="75000"/>
                    <a:lumOff val="25000"/>
                  </a:schemeClr>
                </a:solidFill>
                <a:latin typeface="Arial" panose="020B0604020202020204" pitchFamily="34" charset="0"/>
                <a:cs typeface="Arial" panose="020B0604020202020204" pitchFamily="34" charset="0"/>
              </a:rPr>
              <a:t>Firmado el 29 de noviembre de 2024 por CCOO, UGT, AEDIS, EyG, CECE, ANCEE y FEACEM. Mayoría sindical y patronal.</a:t>
            </a:r>
          </a:p>
          <a:p>
            <a:pPr marL="266700" indent="-266700">
              <a:lnSpc>
                <a:spcPct val="90000"/>
              </a:lnSpc>
              <a:spcBef>
                <a:spcPts val="1000"/>
              </a:spcBef>
              <a:buFont typeface="Arial" panose="020B0604020202020204" pitchFamily="34" charset="0"/>
              <a:buChar char="•"/>
            </a:pPr>
            <a:r>
              <a:rPr lang="es-ES" dirty="0">
                <a:solidFill>
                  <a:schemeClr val="tx1">
                    <a:lumMod val="75000"/>
                    <a:lumOff val="25000"/>
                  </a:schemeClr>
                </a:solidFill>
                <a:latin typeface="Arial" panose="020B0604020202020204" pitchFamily="34" charset="0"/>
                <a:cs typeface="Arial" panose="020B0604020202020204" pitchFamily="34" charset="0"/>
              </a:rPr>
              <a:t>Remitido al REGCON el 2 de diciembre de 2024.</a:t>
            </a:r>
          </a:p>
          <a:p>
            <a:pPr marL="266700" indent="-266700">
              <a:lnSpc>
                <a:spcPct val="90000"/>
              </a:lnSpc>
              <a:spcBef>
                <a:spcPts val="1000"/>
              </a:spcBef>
              <a:buFont typeface="Arial" panose="020B0604020202020204" pitchFamily="34" charset="0"/>
              <a:buChar char="•"/>
            </a:pPr>
            <a:r>
              <a:rPr lang="es-ES" dirty="0">
                <a:solidFill>
                  <a:schemeClr val="tx1">
                    <a:lumMod val="75000"/>
                    <a:lumOff val="25000"/>
                  </a:schemeClr>
                </a:solidFill>
                <a:latin typeface="Arial" panose="020B0604020202020204" pitchFamily="34" charset="0"/>
                <a:cs typeface="Arial" panose="020B0604020202020204" pitchFamily="34" charset="0"/>
              </a:rPr>
              <a:t>La autoridad laboral comprueba que se reúne los requisitos exigidos por la normativa vigente o, en su caso, solicita se subsane.</a:t>
            </a:r>
          </a:p>
          <a:p>
            <a:pPr marL="266700" indent="-266700">
              <a:lnSpc>
                <a:spcPct val="90000"/>
              </a:lnSpc>
              <a:spcBef>
                <a:spcPts val="1000"/>
              </a:spcBef>
              <a:buFont typeface="Arial" panose="020B0604020202020204" pitchFamily="34" charset="0"/>
              <a:buChar char="•"/>
            </a:pPr>
            <a:r>
              <a:rPr lang="es-ES" dirty="0">
                <a:solidFill>
                  <a:schemeClr val="tx1">
                    <a:lumMod val="75000"/>
                    <a:lumOff val="25000"/>
                  </a:schemeClr>
                </a:solidFill>
                <a:latin typeface="Arial" panose="020B0604020202020204" pitchFamily="34" charset="0"/>
                <a:cs typeface="Arial" panose="020B0604020202020204" pitchFamily="34" charset="0"/>
              </a:rPr>
              <a:t>Comprobado que el convenio o acuerdo colectivo no vulnera la legalidad vigente ni lesiona gravemente el interés de terceros, la autoridad laboral competente, procederá a dictar resolución ordenando su registro, depósito y publicación en el BOE (en nuestro caso)</a:t>
            </a:r>
          </a:p>
        </p:txBody>
      </p:sp>
      <p:sp>
        <p:nvSpPr>
          <p:cNvPr id="9" name="Rectángulo 8">
            <a:extLst>
              <a:ext uri="{FF2B5EF4-FFF2-40B4-BE49-F238E27FC236}">
                <a16:creationId xmlns:a16="http://schemas.microsoft.com/office/drawing/2014/main" id="{B22BDBE5-E4E1-4B48-0F4A-2EEDE9A87F43}"/>
              </a:ext>
            </a:extLst>
          </p:cNvPr>
          <p:cNvSpPr/>
          <p:nvPr/>
        </p:nvSpPr>
        <p:spPr>
          <a:xfrm>
            <a:off x="0" y="6371350"/>
            <a:ext cx="12191999" cy="48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077743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260A3-CC8D-795E-4BE6-7005787095E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8F8AB6C-CC0D-ADAD-6CE6-FB50D07B5577}"/>
              </a:ext>
            </a:extLst>
          </p:cNvPr>
          <p:cNvSpPr>
            <a:spLocks noGrp="1"/>
          </p:cNvSpPr>
          <p:nvPr>
            <p:ph type="title"/>
          </p:nvPr>
        </p:nvSpPr>
        <p:spPr>
          <a:xfrm>
            <a:off x="988116" y="142104"/>
            <a:ext cx="8782595" cy="2377890"/>
          </a:xfrm>
        </p:spPr>
        <p:txBody>
          <a:bodyPr anchor="b">
            <a:normAutofit/>
          </a:bodyPr>
          <a:lstStyle/>
          <a:p>
            <a:r>
              <a:rPr lang="es-ES" sz="3600" dirty="0">
                <a:solidFill>
                  <a:schemeClr val="tx2"/>
                </a:solidFill>
              </a:rPr>
              <a:t>Problemática: revisión salarial establecida en el artículo 32 del XV Convenio Colectivo</a:t>
            </a:r>
            <a:br>
              <a:rPr lang="es-ES" sz="3600" dirty="0">
                <a:solidFill>
                  <a:schemeClr val="tx2"/>
                </a:solidFill>
              </a:rPr>
            </a:br>
            <a:br>
              <a:rPr lang="es-ES" sz="3600" dirty="0">
                <a:solidFill>
                  <a:schemeClr val="tx2"/>
                </a:solidFill>
              </a:rPr>
            </a:br>
            <a:endParaRPr lang="es-ES" sz="3600" dirty="0">
              <a:solidFill>
                <a:schemeClr val="tx2"/>
              </a:solidFill>
            </a:endParaRPr>
          </a:p>
        </p:txBody>
      </p:sp>
      <p:sp>
        <p:nvSpPr>
          <p:cNvPr id="3" name="Marcador de contenido 2">
            <a:extLst>
              <a:ext uri="{FF2B5EF4-FFF2-40B4-BE49-F238E27FC236}">
                <a16:creationId xmlns:a16="http://schemas.microsoft.com/office/drawing/2014/main" id="{78304043-41E7-0107-D592-686F45A1B724}"/>
              </a:ext>
            </a:extLst>
          </p:cNvPr>
          <p:cNvSpPr>
            <a:spLocks noGrp="1"/>
          </p:cNvSpPr>
          <p:nvPr>
            <p:ph idx="1"/>
          </p:nvPr>
        </p:nvSpPr>
        <p:spPr>
          <a:xfrm>
            <a:off x="988726" y="1319483"/>
            <a:ext cx="10214548" cy="5285835"/>
          </a:xfrm>
        </p:spPr>
        <p:txBody>
          <a:bodyPr anchor="ctr">
            <a:normAutofit/>
          </a:bodyPr>
          <a:lstStyle/>
          <a:p>
            <a:pPr marL="0" lvl="1" indent="0">
              <a:buNone/>
            </a:pPr>
            <a:endParaRPr lang="es-ES" sz="1800" dirty="0">
              <a:solidFill>
                <a:schemeClr val="tx2"/>
              </a:solidFill>
            </a:endParaRPr>
          </a:p>
          <a:p>
            <a:pPr lvl="1"/>
            <a:endParaRPr lang="es-ES" sz="1800" dirty="0">
              <a:solidFill>
                <a:schemeClr val="tx2"/>
              </a:solidFill>
            </a:endParaRPr>
          </a:p>
        </p:txBody>
      </p:sp>
      <p:sp>
        <p:nvSpPr>
          <p:cNvPr id="6" name="CuadroTexto 5">
            <a:extLst>
              <a:ext uri="{FF2B5EF4-FFF2-40B4-BE49-F238E27FC236}">
                <a16:creationId xmlns:a16="http://schemas.microsoft.com/office/drawing/2014/main" id="{C8DCB6CA-27C0-5471-0D7C-B0905A0E0511}"/>
              </a:ext>
            </a:extLst>
          </p:cNvPr>
          <p:cNvSpPr txBox="1"/>
          <p:nvPr/>
        </p:nvSpPr>
        <p:spPr>
          <a:xfrm>
            <a:off x="860830" y="1482377"/>
            <a:ext cx="10866881" cy="4401205"/>
          </a:xfrm>
          <a:prstGeom prst="rect">
            <a:avLst/>
          </a:prstGeom>
          <a:noFill/>
        </p:spPr>
        <p:txBody>
          <a:bodyPr wrap="square" rtlCol="0">
            <a:spAutoFit/>
          </a:bodyPr>
          <a:lstStyle/>
          <a:p>
            <a:endParaRPr lang="es-ES" sz="2000" b="0" i="0" dirty="0">
              <a:solidFill>
                <a:srgbClr val="000000"/>
              </a:solidFill>
              <a:effectLst/>
              <a:latin typeface="Arial" panose="020B0604020202020204" pitchFamily="34" charset="0"/>
              <a:cs typeface="Arial" panose="020B0604020202020204" pitchFamily="34" charset="0"/>
            </a:endParaRPr>
          </a:p>
          <a:p>
            <a:r>
              <a:rPr lang="es-ES" sz="2000" b="0" i="0" dirty="0">
                <a:solidFill>
                  <a:srgbClr val="000000"/>
                </a:solidFill>
                <a:effectLst/>
                <a:latin typeface="Arial" panose="020B0604020202020204" pitchFamily="34" charset="0"/>
                <a:cs typeface="Arial" panose="020B0604020202020204" pitchFamily="34" charset="0"/>
              </a:rPr>
              <a:t>Finalizada la vigencia del Convenio, las tablas fijadas en el presente Convenio </a:t>
            </a:r>
            <a:r>
              <a:rPr lang="es-ES" sz="2000" b="0" i="0" u="sng" dirty="0">
                <a:solidFill>
                  <a:srgbClr val="000000"/>
                </a:solidFill>
                <a:effectLst/>
                <a:latin typeface="Arial" panose="020B0604020202020204" pitchFamily="34" charset="0"/>
                <a:cs typeface="Arial" panose="020B0604020202020204" pitchFamily="34" charset="0"/>
              </a:rPr>
              <a:t>se actualizarán como determinen las partes negociadoras para periodos sucesivos de tres años conforme al IPC acumulado en el periodo anterior garantizándose en cualquier caso un incremento mínimo del 3,75 % para el periodo de tres años, sobre el salario base, independientemente de la evolución del IPC</a:t>
            </a:r>
            <a:r>
              <a:rPr lang="es-ES" sz="2000" b="0" i="0" dirty="0">
                <a:solidFill>
                  <a:srgbClr val="000000"/>
                </a:solidFill>
                <a:effectLst/>
                <a:latin typeface="Arial" panose="020B0604020202020204" pitchFamily="34" charset="0"/>
                <a:cs typeface="Arial" panose="020B0604020202020204" pitchFamily="34" charset="0"/>
              </a:rPr>
              <a:t>. En caso de que las partes </a:t>
            </a:r>
            <a:r>
              <a:rPr lang="es-ES" sz="2000" b="1" i="0" dirty="0">
                <a:solidFill>
                  <a:srgbClr val="000000"/>
                </a:solidFill>
                <a:effectLst/>
                <a:latin typeface="Arial" panose="020B0604020202020204" pitchFamily="34" charset="0"/>
                <a:cs typeface="Arial" panose="020B0604020202020204" pitchFamily="34" charset="0"/>
              </a:rPr>
              <a:t>no logren un acuerdo </a:t>
            </a:r>
            <a:r>
              <a:rPr lang="es-ES" sz="2000" b="0" i="0" dirty="0">
                <a:solidFill>
                  <a:srgbClr val="000000"/>
                </a:solidFill>
                <a:effectLst/>
                <a:latin typeface="Arial" panose="020B0604020202020204" pitchFamily="34" charset="0"/>
                <a:cs typeface="Arial" panose="020B0604020202020204" pitchFamily="34" charset="0"/>
              </a:rPr>
              <a:t>en el plazo de tres meses se procederá a la actualización de las mencionadas tablas </a:t>
            </a:r>
            <a:r>
              <a:rPr lang="es-ES" sz="2000" b="1" i="0" dirty="0">
                <a:solidFill>
                  <a:srgbClr val="000000"/>
                </a:solidFill>
                <a:effectLst/>
                <a:latin typeface="Arial" panose="020B0604020202020204" pitchFamily="34" charset="0"/>
                <a:cs typeface="Arial" panose="020B0604020202020204" pitchFamily="34" charset="0"/>
              </a:rPr>
              <a:t>aplicando un 50 % del porcentaje correspondiente al IPC acumulado al incremento del salario base y otro 50 % al incremento por igual de los niveles de desarrollo</a:t>
            </a:r>
            <a:r>
              <a:rPr lang="es-ES" sz="2000" b="0" i="0" dirty="0">
                <a:solidFill>
                  <a:srgbClr val="000000"/>
                </a:solidFill>
                <a:effectLst/>
                <a:latin typeface="Arial" panose="020B0604020202020204" pitchFamily="34" charset="0"/>
                <a:cs typeface="Arial" panose="020B0604020202020204" pitchFamily="34" charset="0"/>
              </a:rPr>
              <a:t>, </a:t>
            </a:r>
            <a:r>
              <a:rPr lang="es-ES" sz="2000" b="1" i="0" dirty="0">
                <a:solidFill>
                  <a:srgbClr val="000000"/>
                </a:solidFill>
                <a:effectLst/>
                <a:latin typeface="Arial" panose="020B0604020202020204" pitchFamily="34" charset="0"/>
                <a:cs typeface="Arial" panose="020B0604020202020204" pitchFamily="34" charset="0"/>
              </a:rPr>
              <a:t>garantizándose</a:t>
            </a:r>
            <a:r>
              <a:rPr lang="es-ES" sz="2000" b="0" i="0" dirty="0">
                <a:solidFill>
                  <a:srgbClr val="000000"/>
                </a:solidFill>
                <a:effectLst/>
                <a:latin typeface="Arial" panose="020B0604020202020204" pitchFamily="34" charset="0"/>
                <a:cs typeface="Arial" panose="020B0604020202020204" pitchFamily="34" charset="0"/>
              </a:rPr>
              <a:t> en todo caso un incremento mínimo del </a:t>
            </a:r>
            <a:r>
              <a:rPr lang="es-ES" sz="2000" b="1" i="0" dirty="0">
                <a:solidFill>
                  <a:srgbClr val="000000"/>
                </a:solidFill>
                <a:effectLst/>
                <a:latin typeface="Arial" panose="020B0604020202020204" pitchFamily="34" charset="0"/>
                <a:cs typeface="Arial" panose="020B0604020202020204" pitchFamily="34" charset="0"/>
              </a:rPr>
              <a:t>3,75 % sobre el salario base</a:t>
            </a:r>
            <a:r>
              <a:rPr lang="es-ES" sz="2000" b="0" i="0" dirty="0">
                <a:solidFill>
                  <a:srgbClr val="000000"/>
                </a:solidFill>
                <a:effectLst/>
                <a:latin typeface="Arial" panose="020B0604020202020204" pitchFamily="34" charset="0"/>
                <a:cs typeface="Arial" panose="020B0604020202020204" pitchFamily="34" charset="0"/>
              </a:rPr>
              <a:t>.</a:t>
            </a:r>
          </a:p>
          <a:p>
            <a:endParaRPr lang="es-ES" sz="2000" dirty="0">
              <a:solidFill>
                <a:srgbClr val="000000"/>
              </a:solidFill>
              <a:latin typeface="Arial" panose="020B0604020202020204" pitchFamily="34" charset="0"/>
              <a:cs typeface="Arial" panose="020B0604020202020204" pitchFamily="34" charset="0"/>
            </a:endParaRPr>
          </a:p>
          <a:p>
            <a:r>
              <a:rPr lang="es-ES" sz="2000" dirty="0">
                <a:solidFill>
                  <a:srgbClr val="000000"/>
                </a:solidFill>
                <a:latin typeface="Arial" panose="020B0604020202020204" pitchFamily="34" charset="0"/>
                <a:cs typeface="Arial" panose="020B0604020202020204" pitchFamily="34" charset="0"/>
              </a:rPr>
              <a:t>SISTEMA: subidas salariales a los tres años y con IPC acumulados. Con acuerdo (como se determine) o sin acuerdo (50% SB y 50% N1 y N2). Siempre garantizando un 3,75% de incremento sobre el SB</a:t>
            </a:r>
            <a:endParaRPr lang="es-ES" sz="2000" dirty="0">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B0D39671-6CE2-6DEC-DC98-717E726641CC}"/>
              </a:ext>
            </a:extLst>
          </p:cNvPr>
          <p:cNvSpPr/>
          <p:nvPr/>
        </p:nvSpPr>
        <p:spPr>
          <a:xfrm>
            <a:off x="860829" y="4911170"/>
            <a:ext cx="10866881" cy="928905"/>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noFill/>
            </a:endParaRPr>
          </a:p>
        </p:txBody>
      </p:sp>
      <p:sp>
        <p:nvSpPr>
          <p:cNvPr id="7" name="Rectángulo 6">
            <a:extLst>
              <a:ext uri="{FF2B5EF4-FFF2-40B4-BE49-F238E27FC236}">
                <a16:creationId xmlns:a16="http://schemas.microsoft.com/office/drawing/2014/main" id="{BB68A854-0A0B-30D8-47B8-014F901B93F4}"/>
              </a:ext>
            </a:extLst>
          </p:cNvPr>
          <p:cNvSpPr/>
          <p:nvPr/>
        </p:nvSpPr>
        <p:spPr>
          <a:xfrm>
            <a:off x="0" y="6130259"/>
            <a:ext cx="12191999" cy="727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73491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E5BC8-F589-91C4-49BD-779D12FEAF8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00CDE27-6133-4EDB-683A-F9E05ACBD2B9}"/>
              </a:ext>
            </a:extLst>
          </p:cNvPr>
          <p:cNvSpPr>
            <a:spLocks noGrp="1"/>
          </p:cNvSpPr>
          <p:nvPr>
            <p:ph type="title"/>
          </p:nvPr>
        </p:nvSpPr>
        <p:spPr>
          <a:xfrm>
            <a:off x="988116" y="142104"/>
            <a:ext cx="8782595" cy="2377890"/>
          </a:xfrm>
        </p:spPr>
        <p:txBody>
          <a:bodyPr anchor="b">
            <a:normAutofit/>
          </a:bodyPr>
          <a:lstStyle/>
          <a:p>
            <a:r>
              <a:rPr lang="es-ES" sz="3600" dirty="0">
                <a:solidFill>
                  <a:schemeClr val="tx2"/>
                </a:solidFill>
              </a:rPr>
              <a:t>Problemática: revisión salarial establecida en el artículo 32 del XV Convenio Colectivo</a:t>
            </a:r>
            <a:br>
              <a:rPr lang="es-ES" sz="3600" dirty="0">
                <a:solidFill>
                  <a:schemeClr val="tx2"/>
                </a:solidFill>
              </a:rPr>
            </a:br>
            <a:br>
              <a:rPr lang="es-ES" sz="3600" dirty="0">
                <a:solidFill>
                  <a:schemeClr val="tx2"/>
                </a:solidFill>
              </a:rPr>
            </a:br>
            <a:endParaRPr lang="es-ES" sz="3600" dirty="0">
              <a:solidFill>
                <a:schemeClr val="tx2"/>
              </a:solidFill>
            </a:endParaRPr>
          </a:p>
        </p:txBody>
      </p:sp>
      <p:sp>
        <p:nvSpPr>
          <p:cNvPr id="3" name="Marcador de contenido 2">
            <a:extLst>
              <a:ext uri="{FF2B5EF4-FFF2-40B4-BE49-F238E27FC236}">
                <a16:creationId xmlns:a16="http://schemas.microsoft.com/office/drawing/2014/main" id="{EAE5AE6A-766B-D9FB-42A1-0ACC148601BA}"/>
              </a:ext>
            </a:extLst>
          </p:cNvPr>
          <p:cNvSpPr>
            <a:spLocks noGrp="1"/>
          </p:cNvSpPr>
          <p:nvPr>
            <p:ph idx="1"/>
          </p:nvPr>
        </p:nvSpPr>
        <p:spPr>
          <a:xfrm>
            <a:off x="988726" y="1319483"/>
            <a:ext cx="10214548" cy="5285835"/>
          </a:xfrm>
        </p:spPr>
        <p:txBody>
          <a:bodyPr anchor="ctr">
            <a:normAutofit/>
          </a:bodyPr>
          <a:lstStyle/>
          <a:p>
            <a:pPr marL="0" lvl="1" indent="0">
              <a:buNone/>
            </a:pPr>
            <a:endParaRPr lang="es-ES" sz="1800" dirty="0">
              <a:solidFill>
                <a:schemeClr val="tx2"/>
              </a:solidFill>
            </a:endParaRPr>
          </a:p>
          <a:p>
            <a:pPr lvl="1"/>
            <a:endParaRPr lang="es-ES" sz="1800" dirty="0">
              <a:solidFill>
                <a:schemeClr val="tx2"/>
              </a:solidFill>
            </a:endParaRPr>
          </a:p>
        </p:txBody>
      </p:sp>
      <p:sp>
        <p:nvSpPr>
          <p:cNvPr id="7" name="CuadroTexto 6">
            <a:extLst>
              <a:ext uri="{FF2B5EF4-FFF2-40B4-BE49-F238E27FC236}">
                <a16:creationId xmlns:a16="http://schemas.microsoft.com/office/drawing/2014/main" id="{6298BAE7-C1B4-F624-6544-91804C1C1D8B}"/>
              </a:ext>
            </a:extLst>
          </p:cNvPr>
          <p:cNvSpPr txBox="1"/>
          <p:nvPr/>
        </p:nvSpPr>
        <p:spPr>
          <a:xfrm>
            <a:off x="1169581" y="2094614"/>
            <a:ext cx="10033693" cy="1477328"/>
          </a:xfrm>
          <a:prstGeom prst="rect">
            <a:avLst/>
          </a:prstGeom>
          <a:noFill/>
        </p:spPr>
        <p:txBody>
          <a:bodyPr wrap="square" rtlCol="0">
            <a:spAutoFit/>
          </a:bodyPr>
          <a:lstStyle/>
          <a:p>
            <a:pPr marL="285750" indent="-285750">
              <a:buFont typeface="Wingdings" panose="05000000000000000000" pitchFamily="2" charset="2"/>
              <a:buChar char="§"/>
            </a:pPr>
            <a:r>
              <a:rPr lang="es-ES" dirty="0"/>
              <a:t>IPC ACUMULADO DICIEMBRE 2021-NOVIEMBRE 2024: </a:t>
            </a:r>
            <a:r>
              <a:rPr lang="es-ES" b="1" dirty="0"/>
              <a:t>11,6</a:t>
            </a:r>
          </a:p>
          <a:p>
            <a:pPr marL="285750" indent="-285750">
              <a:buFont typeface="Wingdings" panose="05000000000000000000" pitchFamily="2" charset="2"/>
              <a:buChar char="§"/>
            </a:pPr>
            <a:r>
              <a:rPr lang="es-ES" dirty="0"/>
              <a:t>EVOLUCIÓN SALARIOS CONVENIOS</a:t>
            </a:r>
          </a:p>
          <a:p>
            <a:pPr marL="285750" indent="-285750">
              <a:buFont typeface="Wingdings" panose="05000000000000000000" pitchFamily="2" charset="2"/>
              <a:buChar char="§"/>
            </a:pPr>
            <a:endParaRPr lang="es-ES" dirty="0"/>
          </a:p>
          <a:p>
            <a:endParaRPr lang="es-ES" dirty="0"/>
          </a:p>
          <a:p>
            <a:pPr marL="285750" indent="-285750">
              <a:buFont typeface="Wingdings" panose="05000000000000000000" pitchFamily="2" charset="2"/>
              <a:buChar char="§"/>
            </a:pPr>
            <a:endParaRPr lang="es-ES" dirty="0"/>
          </a:p>
        </p:txBody>
      </p:sp>
      <p:graphicFrame>
        <p:nvGraphicFramePr>
          <p:cNvPr id="9" name="Tabla 8">
            <a:extLst>
              <a:ext uri="{FF2B5EF4-FFF2-40B4-BE49-F238E27FC236}">
                <a16:creationId xmlns:a16="http://schemas.microsoft.com/office/drawing/2014/main" id="{D352A1B4-0B78-078B-6588-FDDF9A0C77E4}"/>
              </a:ext>
            </a:extLst>
          </p:cNvPr>
          <p:cNvGraphicFramePr>
            <a:graphicFrameLocks noGrp="1"/>
          </p:cNvGraphicFramePr>
          <p:nvPr>
            <p:extLst>
              <p:ext uri="{D42A27DB-BD31-4B8C-83A1-F6EECF244321}">
                <p14:modId xmlns:p14="http://schemas.microsoft.com/office/powerpoint/2010/main" val="1885037052"/>
              </p:ext>
            </p:extLst>
          </p:nvPr>
        </p:nvGraphicFramePr>
        <p:xfrm>
          <a:off x="469261" y="2775153"/>
          <a:ext cx="11632021" cy="4029075"/>
        </p:xfrm>
        <a:graphic>
          <a:graphicData uri="http://schemas.openxmlformats.org/drawingml/2006/table">
            <a:tbl>
              <a:tblPr/>
              <a:tblGrid>
                <a:gridCol w="1467293">
                  <a:extLst>
                    <a:ext uri="{9D8B030D-6E8A-4147-A177-3AD203B41FA5}">
                      <a16:colId xmlns:a16="http://schemas.microsoft.com/office/drawing/2014/main" val="2177785997"/>
                    </a:ext>
                  </a:extLst>
                </a:gridCol>
                <a:gridCol w="314772">
                  <a:extLst>
                    <a:ext uri="{9D8B030D-6E8A-4147-A177-3AD203B41FA5}">
                      <a16:colId xmlns:a16="http://schemas.microsoft.com/office/drawing/2014/main" val="2242797844"/>
                    </a:ext>
                  </a:extLst>
                </a:gridCol>
                <a:gridCol w="670666">
                  <a:extLst>
                    <a:ext uri="{9D8B030D-6E8A-4147-A177-3AD203B41FA5}">
                      <a16:colId xmlns:a16="http://schemas.microsoft.com/office/drawing/2014/main" val="2597986055"/>
                    </a:ext>
                  </a:extLst>
                </a:gridCol>
                <a:gridCol w="285169">
                  <a:extLst>
                    <a:ext uri="{9D8B030D-6E8A-4147-A177-3AD203B41FA5}">
                      <a16:colId xmlns:a16="http://schemas.microsoft.com/office/drawing/2014/main" val="1959563885"/>
                    </a:ext>
                  </a:extLst>
                </a:gridCol>
                <a:gridCol w="544171">
                  <a:extLst>
                    <a:ext uri="{9D8B030D-6E8A-4147-A177-3AD203B41FA5}">
                      <a16:colId xmlns:a16="http://schemas.microsoft.com/office/drawing/2014/main" val="1370122681"/>
                    </a:ext>
                  </a:extLst>
                </a:gridCol>
                <a:gridCol w="460265">
                  <a:extLst>
                    <a:ext uri="{9D8B030D-6E8A-4147-A177-3AD203B41FA5}">
                      <a16:colId xmlns:a16="http://schemas.microsoft.com/office/drawing/2014/main" val="3841547889"/>
                    </a:ext>
                  </a:extLst>
                </a:gridCol>
                <a:gridCol w="581726">
                  <a:extLst>
                    <a:ext uri="{9D8B030D-6E8A-4147-A177-3AD203B41FA5}">
                      <a16:colId xmlns:a16="http://schemas.microsoft.com/office/drawing/2014/main" val="1802970450"/>
                    </a:ext>
                  </a:extLst>
                </a:gridCol>
                <a:gridCol w="422710">
                  <a:extLst>
                    <a:ext uri="{9D8B030D-6E8A-4147-A177-3AD203B41FA5}">
                      <a16:colId xmlns:a16="http://schemas.microsoft.com/office/drawing/2014/main" val="2458073210"/>
                    </a:ext>
                  </a:extLst>
                </a:gridCol>
                <a:gridCol w="587383">
                  <a:extLst>
                    <a:ext uri="{9D8B030D-6E8A-4147-A177-3AD203B41FA5}">
                      <a16:colId xmlns:a16="http://schemas.microsoft.com/office/drawing/2014/main" val="3965703503"/>
                    </a:ext>
                  </a:extLst>
                </a:gridCol>
                <a:gridCol w="368452">
                  <a:extLst>
                    <a:ext uri="{9D8B030D-6E8A-4147-A177-3AD203B41FA5}">
                      <a16:colId xmlns:a16="http://schemas.microsoft.com/office/drawing/2014/main" val="3859312195"/>
                    </a:ext>
                  </a:extLst>
                </a:gridCol>
                <a:gridCol w="283523">
                  <a:extLst>
                    <a:ext uri="{9D8B030D-6E8A-4147-A177-3AD203B41FA5}">
                      <a16:colId xmlns:a16="http://schemas.microsoft.com/office/drawing/2014/main" val="4077321831"/>
                    </a:ext>
                  </a:extLst>
                </a:gridCol>
                <a:gridCol w="720913">
                  <a:extLst>
                    <a:ext uri="{9D8B030D-6E8A-4147-A177-3AD203B41FA5}">
                      <a16:colId xmlns:a16="http://schemas.microsoft.com/office/drawing/2014/main" val="771448383"/>
                    </a:ext>
                  </a:extLst>
                </a:gridCol>
                <a:gridCol w="310445">
                  <a:extLst>
                    <a:ext uri="{9D8B030D-6E8A-4147-A177-3AD203B41FA5}">
                      <a16:colId xmlns:a16="http://schemas.microsoft.com/office/drawing/2014/main" val="2212883553"/>
                    </a:ext>
                  </a:extLst>
                </a:gridCol>
                <a:gridCol w="693991">
                  <a:extLst>
                    <a:ext uri="{9D8B030D-6E8A-4147-A177-3AD203B41FA5}">
                      <a16:colId xmlns:a16="http://schemas.microsoft.com/office/drawing/2014/main" val="11329017"/>
                    </a:ext>
                  </a:extLst>
                </a:gridCol>
                <a:gridCol w="273572">
                  <a:extLst>
                    <a:ext uri="{9D8B030D-6E8A-4147-A177-3AD203B41FA5}">
                      <a16:colId xmlns:a16="http://schemas.microsoft.com/office/drawing/2014/main" val="3864496314"/>
                    </a:ext>
                  </a:extLst>
                </a:gridCol>
                <a:gridCol w="682263">
                  <a:extLst>
                    <a:ext uri="{9D8B030D-6E8A-4147-A177-3AD203B41FA5}">
                      <a16:colId xmlns:a16="http://schemas.microsoft.com/office/drawing/2014/main" val="2203523679"/>
                    </a:ext>
                  </a:extLst>
                </a:gridCol>
                <a:gridCol w="455421">
                  <a:extLst>
                    <a:ext uri="{9D8B030D-6E8A-4147-A177-3AD203B41FA5}">
                      <a16:colId xmlns:a16="http://schemas.microsoft.com/office/drawing/2014/main" val="2721858262"/>
                    </a:ext>
                  </a:extLst>
                </a:gridCol>
                <a:gridCol w="549015">
                  <a:extLst>
                    <a:ext uri="{9D8B030D-6E8A-4147-A177-3AD203B41FA5}">
                      <a16:colId xmlns:a16="http://schemas.microsoft.com/office/drawing/2014/main" val="1339454535"/>
                    </a:ext>
                  </a:extLst>
                </a:gridCol>
                <a:gridCol w="606544">
                  <a:extLst>
                    <a:ext uri="{9D8B030D-6E8A-4147-A177-3AD203B41FA5}">
                      <a16:colId xmlns:a16="http://schemas.microsoft.com/office/drawing/2014/main" val="4288022029"/>
                    </a:ext>
                  </a:extLst>
                </a:gridCol>
                <a:gridCol w="397892">
                  <a:extLst>
                    <a:ext uri="{9D8B030D-6E8A-4147-A177-3AD203B41FA5}">
                      <a16:colId xmlns:a16="http://schemas.microsoft.com/office/drawing/2014/main" val="4051738177"/>
                    </a:ext>
                  </a:extLst>
                </a:gridCol>
                <a:gridCol w="955835">
                  <a:extLst>
                    <a:ext uri="{9D8B030D-6E8A-4147-A177-3AD203B41FA5}">
                      <a16:colId xmlns:a16="http://schemas.microsoft.com/office/drawing/2014/main" val="4231416465"/>
                    </a:ext>
                  </a:extLst>
                </a:gridCol>
              </a:tblGrid>
              <a:tr h="167640">
                <a:tc gridSpan="2">
                  <a:txBody>
                    <a:bodyPr/>
                    <a:lstStyle/>
                    <a:p>
                      <a:pPr algn="l" fontAlgn="b"/>
                      <a:r>
                        <a:rPr lang="es-ES" sz="1000" b="0" i="0" u="none" strike="noStrike" dirty="0">
                          <a:solidFill>
                            <a:srgbClr val="000000"/>
                          </a:solidFill>
                          <a:effectLst/>
                          <a:latin typeface="Arial" panose="020B0604020202020204" pitchFamily="34" charset="0"/>
                        </a:rPr>
                        <a:t>CCT-2.9</a:t>
                      </a:r>
                    </a:p>
                  </a:txBody>
                  <a:tcPr marL="7620" marR="7620" marT="7620" marB="0" anchor="b">
                    <a:lnL>
                      <a:noFill/>
                    </a:lnL>
                    <a:lnR>
                      <a:noFill/>
                    </a:lnR>
                    <a:lnT>
                      <a:noFill/>
                    </a:lnT>
                    <a:lnB>
                      <a:noFill/>
                    </a:lnB>
                    <a:noFill/>
                  </a:tcPr>
                </a:tc>
                <a:tc hMerge="1">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r" fontAlgn="b"/>
                      <a:r>
                        <a:rPr lang="es-ES" sz="1000" b="0" i="0" u="none" strike="noStrike" dirty="0">
                          <a:solidFill>
                            <a:srgbClr val="000000"/>
                          </a:solidFill>
                          <a:effectLst/>
                          <a:latin typeface="Arial" panose="020B0604020202020204" pitchFamily="34" charset="0"/>
                        </a:rPr>
                        <a:t>REGISTRADOS HASTA NOVIEMBRE 2024</a:t>
                      </a:r>
                    </a:p>
                  </a:txBody>
                  <a:tcPr marL="7620" marR="7620" marT="7620" marB="0" anchor="b">
                    <a:lnL>
                      <a:noFill/>
                    </a:lnL>
                    <a:lnR>
                      <a:noFill/>
                    </a:lnR>
                    <a:lnT>
                      <a:noFill/>
                    </a:lnT>
                    <a:lnB>
                      <a:noFill/>
                    </a:lnB>
                    <a:noFill/>
                  </a:tcPr>
                </a:tc>
                <a:extLst>
                  <a:ext uri="{0D108BD9-81ED-4DB2-BD59-A6C34878D82A}">
                    <a16:rowId xmlns:a16="http://schemas.microsoft.com/office/drawing/2014/main" val="2277573204"/>
                  </a:ext>
                </a:extLst>
              </a:tr>
              <a:tr h="445770">
                <a:tc gridSpan="21">
                  <a:txBody>
                    <a:bodyPr/>
                    <a:lstStyle/>
                    <a:p>
                      <a:pPr algn="ctr" fontAlgn="b"/>
                      <a:r>
                        <a:rPr lang="es-ES" sz="1000" b="0" i="0" u="none" strike="noStrike" dirty="0">
                          <a:solidFill>
                            <a:srgbClr val="000000"/>
                          </a:solidFill>
                          <a:effectLst/>
                          <a:latin typeface="Arial" panose="020B0604020202020204" pitchFamily="34" charset="0"/>
                        </a:rPr>
                        <a:t>CONVENIOS, EMPRESAS Y TRABAJADORES AFECTADOS Y VARIACIÓN SALARIAL MEDIA PACTADA, SEGÚN ÁMBITO FUNCIONAL, POR PRIMER MES DE EFECTOS ECONÓMICOS EN EL AÑO.</a:t>
                      </a:r>
                    </a:p>
                  </a:txBody>
                  <a:tcPr marL="7620" marR="7620" marT="7620" marB="0" anchor="b">
                    <a:lnL>
                      <a:noFill/>
                    </a:lnL>
                    <a:lnR>
                      <a:noFill/>
                    </a:lnR>
                    <a:lnT>
                      <a:noFill/>
                    </a:lnT>
                    <a:lnB>
                      <a:noFill/>
                    </a:lnB>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317216162"/>
                  </a:ext>
                </a:extLst>
              </a:tr>
              <a:tr h="167640">
                <a:tc>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3">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3">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3">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9335933"/>
                  </a:ext>
                </a:extLst>
              </a:tr>
              <a:tr h="428625">
                <a:tc rowSpan="2">
                  <a:txBody>
                    <a:bodyPr/>
                    <a:lstStyle/>
                    <a:p>
                      <a:pPr algn="ctr" fontAlgn="ctr"/>
                      <a:r>
                        <a:rPr lang="es-ES" sz="1000" b="0" i="0" u="none" strike="noStrike" dirty="0">
                          <a:solidFill>
                            <a:srgbClr val="000000"/>
                          </a:solidFill>
                          <a:effectLst/>
                          <a:latin typeface="Arial" panose="020B0604020202020204" pitchFamily="34" charset="0"/>
                        </a:rPr>
                        <a:t>FECHA DE EFECTOS ECONÓMICOS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8">
                  <a:txBody>
                    <a:bodyPr/>
                    <a:lstStyle/>
                    <a:p>
                      <a:pPr algn="ctr" fontAlgn="ctr"/>
                      <a:r>
                        <a:rPr lang="es-ES" sz="1000" b="0" i="0" u="none" strike="noStrike" dirty="0">
                          <a:solidFill>
                            <a:srgbClr val="000000"/>
                          </a:solidFill>
                          <a:effectLst/>
                          <a:latin typeface="Arial" panose="020B0604020202020204" pitchFamily="34" charset="0"/>
                        </a:rPr>
                        <a:t>TOTAL CONVENIOS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TOTAL CONVENIOS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6">
                  <a:txBody>
                    <a:bodyPr/>
                    <a:lstStyle/>
                    <a:p>
                      <a:pPr algn="ctr" fontAlgn="ctr"/>
                      <a:r>
                        <a:rPr lang="es-ES" sz="1000" b="0" i="0" u="none" strike="noStrike" dirty="0">
                          <a:solidFill>
                            <a:srgbClr val="000000"/>
                          </a:solidFill>
                          <a:effectLst/>
                          <a:latin typeface="Arial" panose="020B0604020202020204" pitchFamily="34" charset="0"/>
                        </a:rPr>
                        <a:t>CONVENIOS DE EMPRESA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CONVENIOS DE EMPRESA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6">
                  <a:txBody>
                    <a:bodyPr/>
                    <a:lstStyle/>
                    <a:p>
                      <a:pPr algn="ctr" fontAlgn="ctr"/>
                      <a:r>
                        <a:rPr lang="es-ES" sz="1000" b="0" i="0" u="none" strike="noStrike" dirty="0">
                          <a:solidFill>
                            <a:srgbClr val="000000"/>
                          </a:solidFill>
                          <a:effectLst/>
                          <a:latin typeface="Arial" panose="020B0604020202020204" pitchFamily="34" charset="0"/>
                        </a:rPr>
                        <a:t>CONVENIOS DE ÁMBITO SUPERIOR A LA EMPRESA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pPr algn="ctr" fontAlgn="ctr"/>
                      <a:r>
                        <a:rPr lang="es-ES" sz="1000" b="0" i="0" u="none" strike="noStrike" dirty="0">
                          <a:solidFill>
                            <a:srgbClr val="000000"/>
                          </a:solidFill>
                          <a:effectLst/>
                          <a:latin typeface="Arial" panose="020B0604020202020204" pitchFamily="34" charset="0"/>
                        </a:rPr>
                        <a:t>CONVENIOS DE ÁMBITO SUPERIOR A LA EMPRESA</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848053078"/>
                  </a:ext>
                </a:extLst>
              </a:tr>
              <a:tr h="571500">
                <a:tc vMerge="1">
                  <a:txBody>
                    <a:bodyPr/>
                    <a:lstStyle/>
                    <a:p>
                      <a:endParaRPr lang="es-ES"/>
                    </a:p>
                  </a:txBody>
                  <a:tcPr/>
                </a:tc>
                <a:tc gridSpan="2">
                  <a:txBody>
                    <a:bodyPr/>
                    <a:lstStyle/>
                    <a:p>
                      <a:r>
                        <a:rPr lang="es-ES" sz="1000" b="0" i="0" u="none" strike="noStrike" dirty="0">
                          <a:solidFill>
                            <a:srgbClr val="000000"/>
                          </a:solidFill>
                          <a:effectLst/>
                          <a:latin typeface="Arial" panose="020B0604020202020204" pitchFamily="34" charset="0"/>
                        </a:rPr>
                        <a:t>Convenios</a:t>
                      </a:r>
                      <a:endParaRPr lang="es-ES" dirty="0"/>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Convenios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r>
                        <a:rPr lang="es-ES" sz="1000" b="0" i="0" u="none" strike="noStrike" dirty="0">
                          <a:solidFill>
                            <a:srgbClr val="000000"/>
                          </a:solidFill>
                          <a:effectLst/>
                          <a:latin typeface="Arial" panose="020B0604020202020204" pitchFamily="34" charset="0"/>
                        </a:rPr>
                        <a:t>Empresas</a:t>
                      </a:r>
                      <a:endParaRPr lang="es-ES" dirty="0"/>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Empresas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r>
                        <a:rPr lang="es-ES" sz="1000" b="0" i="0" u="none" strike="noStrike" dirty="0">
                          <a:solidFill>
                            <a:srgbClr val="000000"/>
                          </a:solidFill>
                          <a:effectLst/>
                          <a:latin typeface="Arial" panose="020B0604020202020204" pitchFamily="34" charset="0"/>
                        </a:rPr>
                        <a:t>Trabajadores </a:t>
                      </a:r>
                      <a:endParaRPr lang="es-ES" dirty="0"/>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Variación</a:t>
                      </a:r>
                      <a:br>
                        <a:rPr lang="es-ES" sz="1000" b="0" i="0" u="none" strike="noStrike">
                          <a:solidFill>
                            <a:srgbClr val="000000"/>
                          </a:solidFill>
                          <a:effectLst/>
                          <a:latin typeface="Arial" panose="020B0604020202020204" pitchFamily="34" charset="0"/>
                        </a:rPr>
                      </a:br>
                      <a:r>
                        <a:rPr lang="es-ES" sz="1000" b="0" i="0" u="none" strike="noStrike">
                          <a:solidFill>
                            <a:srgbClr val="000000"/>
                          </a:solidFill>
                          <a:effectLst/>
                          <a:latin typeface="Arial" panose="020B0604020202020204" pitchFamily="34" charset="0"/>
                        </a:rPr>
                        <a:t>salarial</a:t>
                      </a:r>
                      <a:br>
                        <a:rPr lang="es-ES" sz="1000" b="0" i="0" u="none" strike="noStrike">
                          <a:solidFill>
                            <a:srgbClr val="000000"/>
                          </a:solidFill>
                          <a:effectLst/>
                          <a:latin typeface="Arial" panose="020B0604020202020204" pitchFamily="34" charset="0"/>
                        </a:rPr>
                      </a:br>
                      <a:r>
                        <a:rPr lang="es-ES" sz="1000" b="0" i="0" u="none" strike="noStrike">
                          <a:solidFill>
                            <a:srgbClr val="000000"/>
                          </a:solidFill>
                          <a:effectLst/>
                          <a:latin typeface="Arial" panose="020B0604020202020204" pitchFamily="34" charset="0"/>
                        </a:rPr>
                        <a:t>(en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a:r>
                        <a:rPr lang="es-ES" sz="1000" b="0" i="0" u="none" strike="noStrike" dirty="0">
                          <a:solidFill>
                            <a:srgbClr val="000000"/>
                          </a:solidFill>
                          <a:effectLst/>
                          <a:latin typeface="Arial" panose="020B0604020202020204" pitchFamily="34" charset="0"/>
                        </a:rPr>
                        <a:t>Variación</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salarial</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(en %)</a:t>
                      </a:r>
                      <a:endParaRPr lang="es-ES" dirty="0"/>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Variación</a:t>
                      </a:r>
                      <a:br>
                        <a:rPr lang="es-ES" sz="1000" b="0" i="0" u="none" strike="noStrike">
                          <a:solidFill>
                            <a:srgbClr val="000000"/>
                          </a:solidFill>
                          <a:effectLst/>
                          <a:latin typeface="Arial" panose="020B0604020202020204" pitchFamily="34" charset="0"/>
                        </a:rPr>
                      </a:br>
                      <a:r>
                        <a:rPr lang="es-ES" sz="1000" b="0" i="0" u="none" strike="noStrike">
                          <a:solidFill>
                            <a:srgbClr val="000000"/>
                          </a:solidFill>
                          <a:effectLst/>
                          <a:latin typeface="Arial" panose="020B0604020202020204" pitchFamily="34" charset="0"/>
                        </a:rPr>
                        <a:t>salarial</a:t>
                      </a:r>
                      <a:br>
                        <a:rPr lang="es-ES" sz="1000" b="0" i="0" u="none" strike="noStrike">
                          <a:solidFill>
                            <a:srgbClr val="000000"/>
                          </a:solidFill>
                          <a:effectLst/>
                          <a:latin typeface="Arial" panose="020B0604020202020204" pitchFamily="34" charset="0"/>
                        </a:rPr>
                      </a:br>
                      <a:r>
                        <a:rPr lang="es-ES" sz="1000" b="0" i="0" u="none" strike="noStrike">
                          <a:solidFill>
                            <a:srgbClr val="000000"/>
                          </a:solidFill>
                          <a:effectLst/>
                          <a:latin typeface="Arial" panose="020B0604020202020204" pitchFamily="34" charset="0"/>
                        </a:rPr>
                        <a:t>(en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s-ES" sz="1000" b="0" i="0" u="none" strike="noStrike" dirty="0">
                          <a:solidFill>
                            <a:srgbClr val="000000"/>
                          </a:solidFill>
                          <a:effectLst/>
                          <a:latin typeface="Arial" panose="020B0604020202020204" pitchFamily="34" charset="0"/>
                        </a:rPr>
                        <a:t>Convenios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Convenios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s-ES" sz="1000" b="0" i="0" u="none" strike="noStrike" dirty="0">
                          <a:solidFill>
                            <a:srgbClr val="000000"/>
                          </a:solidFill>
                          <a:effectLst/>
                          <a:latin typeface="Arial" panose="020B0604020202020204" pitchFamily="34" charset="0"/>
                        </a:rPr>
                        <a:t>Trabajadores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Trabajadores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s-ES" sz="1000" b="0" i="0" u="none" strike="noStrike" dirty="0">
                          <a:solidFill>
                            <a:srgbClr val="000000"/>
                          </a:solidFill>
                          <a:effectLst/>
                          <a:latin typeface="Arial" panose="020B0604020202020204" pitchFamily="34" charset="0"/>
                        </a:rPr>
                        <a:t>Variación</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salarial</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(en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pPr algn="ctr" fontAlgn="ctr"/>
                      <a:r>
                        <a:rPr lang="es-ES" sz="1000" b="0" i="0" u="none" strike="noStrike">
                          <a:solidFill>
                            <a:srgbClr val="000000"/>
                          </a:solidFill>
                          <a:effectLst/>
                          <a:latin typeface="Arial" panose="020B0604020202020204" pitchFamily="34" charset="0"/>
                        </a:rPr>
                        <a:t>Variación</a:t>
                      </a:r>
                      <a:br>
                        <a:rPr lang="es-ES" sz="1000" b="0" i="0" u="none" strike="noStrike">
                          <a:solidFill>
                            <a:srgbClr val="000000"/>
                          </a:solidFill>
                          <a:effectLst/>
                          <a:latin typeface="Arial" panose="020B0604020202020204" pitchFamily="34" charset="0"/>
                        </a:rPr>
                      </a:br>
                      <a:r>
                        <a:rPr lang="es-ES" sz="1000" b="0" i="0" u="none" strike="noStrike">
                          <a:solidFill>
                            <a:srgbClr val="000000"/>
                          </a:solidFill>
                          <a:effectLst/>
                          <a:latin typeface="Arial" panose="020B0604020202020204" pitchFamily="34" charset="0"/>
                        </a:rPr>
                        <a:t>salarial</a:t>
                      </a:r>
                      <a:br>
                        <a:rPr lang="es-ES" sz="1000" b="0" i="0" u="none" strike="noStrike">
                          <a:solidFill>
                            <a:srgbClr val="000000"/>
                          </a:solidFill>
                          <a:effectLst/>
                          <a:latin typeface="Arial" panose="020B0604020202020204" pitchFamily="34" charset="0"/>
                        </a:rPr>
                      </a:br>
                      <a:r>
                        <a:rPr lang="es-ES" sz="1000" b="0" i="0" u="none" strike="noStrike">
                          <a:solidFill>
                            <a:srgbClr val="000000"/>
                          </a:solidFill>
                          <a:effectLst/>
                          <a:latin typeface="Arial" panose="020B0604020202020204" pitchFamily="34" charset="0"/>
                        </a:rPr>
                        <a:t>(en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fontAlgn="ctr"/>
                      <a:r>
                        <a:rPr lang="es-ES" sz="1000" b="0" i="0" u="none" strike="noStrike" dirty="0">
                          <a:solidFill>
                            <a:srgbClr val="000000"/>
                          </a:solidFill>
                          <a:effectLst/>
                          <a:latin typeface="Arial" panose="020B0604020202020204" pitchFamily="34" charset="0"/>
                        </a:rPr>
                        <a:t>Convenios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pPr algn="ctr" fontAlgn="ctr"/>
                      <a:r>
                        <a:rPr lang="es-ES" sz="1000" b="0" i="0" u="none" strike="noStrike">
                          <a:solidFill>
                            <a:srgbClr val="000000"/>
                          </a:solidFill>
                          <a:effectLst/>
                          <a:latin typeface="Arial" panose="020B0604020202020204" pitchFamily="34" charset="0"/>
                        </a:rPr>
                        <a:t>Convenios</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gridSpan="2">
                  <a:txBody>
                    <a:bodyPr/>
                    <a:lstStyle/>
                    <a:p>
                      <a:pPr algn="ctr" fontAlgn="ctr"/>
                      <a:r>
                        <a:rPr lang="es-ES" sz="1000" b="0" i="0" u="none" strike="noStrike" dirty="0">
                          <a:solidFill>
                            <a:srgbClr val="000000"/>
                          </a:solidFill>
                          <a:effectLst/>
                          <a:latin typeface="Arial" panose="020B0604020202020204" pitchFamily="34" charset="0"/>
                        </a:rPr>
                        <a:t>Trabajadores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pPr algn="ctr" fontAlgn="ctr"/>
                      <a:r>
                        <a:rPr lang="es-ES" sz="1000" b="0" i="0" u="none" strike="noStrike">
                          <a:solidFill>
                            <a:srgbClr val="000000"/>
                          </a:solidFill>
                          <a:effectLst/>
                          <a:latin typeface="Arial" panose="020B0604020202020204" pitchFamily="34" charset="0"/>
                        </a:rPr>
                        <a:t>Trabajadores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gridSpan="2">
                  <a:txBody>
                    <a:bodyPr/>
                    <a:lstStyle/>
                    <a:p>
                      <a:pPr algn="ctr" fontAlgn="ctr"/>
                      <a:r>
                        <a:rPr lang="es-ES" sz="1000" b="0" i="0" u="none" strike="noStrike" dirty="0">
                          <a:solidFill>
                            <a:srgbClr val="000000"/>
                          </a:solidFill>
                          <a:effectLst/>
                          <a:latin typeface="Arial" panose="020B0604020202020204" pitchFamily="34" charset="0"/>
                        </a:rPr>
                        <a:t>Variación</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salarial</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(en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hMerge="1">
                  <a:txBody>
                    <a:bodyPr/>
                    <a:lstStyle/>
                    <a:p>
                      <a:pPr algn="ctr" fontAlgn="ctr"/>
                      <a:r>
                        <a:rPr lang="es-ES" sz="1000" b="0" i="0" u="none" strike="noStrike" dirty="0">
                          <a:solidFill>
                            <a:srgbClr val="000000"/>
                          </a:solidFill>
                          <a:effectLst/>
                          <a:latin typeface="Arial" panose="020B0604020202020204" pitchFamily="34" charset="0"/>
                        </a:rPr>
                        <a:t>Variación</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salarial</a:t>
                      </a:r>
                      <a:br>
                        <a:rPr lang="es-ES" sz="1000" b="0" i="0" u="none" strike="noStrike" dirty="0">
                          <a:solidFill>
                            <a:srgbClr val="000000"/>
                          </a:solidFill>
                          <a:effectLst/>
                          <a:latin typeface="Arial" panose="020B0604020202020204" pitchFamily="34" charset="0"/>
                        </a:rPr>
                      </a:br>
                      <a:r>
                        <a:rPr lang="es-ES" sz="1000" b="0" i="0" u="none" strike="noStrike" dirty="0">
                          <a:solidFill>
                            <a:srgbClr val="000000"/>
                          </a:solidFill>
                          <a:effectLst/>
                          <a:latin typeface="Arial" panose="020B0604020202020204" pitchFamily="34" charset="0"/>
                        </a:rPr>
                        <a:t>(en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975043799"/>
                  </a:ext>
                </a:extLst>
              </a:tr>
              <a:tr h="167640">
                <a:tc>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endParaRPr lang="es-ES" dirty="0"/>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tc hMerge="1">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solidFill>
                      <a:schemeClr val="bg2"/>
                    </a:solidFill>
                  </a:tcPr>
                </a:tc>
                <a:extLst>
                  <a:ext uri="{0D108BD9-81ED-4DB2-BD59-A6C34878D82A}">
                    <a16:rowId xmlns:a16="http://schemas.microsoft.com/office/drawing/2014/main" val="2199524453"/>
                  </a:ext>
                </a:extLst>
              </a:tr>
              <a:tr h="167640">
                <a:tc>
                  <a:txBody>
                    <a:bodyPr/>
                    <a:lstStyle/>
                    <a:p>
                      <a:pPr algn="l" fontAlgn="b"/>
                      <a:r>
                        <a:rPr lang="es-ES" sz="1000" b="0" i="0" u="none" strike="noStrike" dirty="0">
                          <a:solidFill>
                            <a:srgbClr val="000000"/>
                          </a:solidFill>
                          <a:effectLst/>
                          <a:latin typeface="Arial" panose="020B0604020202020204" pitchFamily="34" charset="0"/>
                        </a:rPr>
                        <a:t>   2022....</a:t>
                      </a: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endParaRPr lang="es-ES" dirty="0"/>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extLst>
                  <a:ext uri="{0D108BD9-81ED-4DB2-BD59-A6C34878D82A}">
                    <a16:rowId xmlns:a16="http://schemas.microsoft.com/office/drawing/2014/main" val="959453266"/>
                  </a:ext>
                </a:extLst>
              </a:tr>
              <a:tr h="167640">
                <a:tc>
                  <a:txBody>
                    <a:bodyPr/>
                    <a:lstStyle/>
                    <a:p>
                      <a:pPr algn="l" fontAlgn="b"/>
                      <a:r>
                        <a:rPr lang="es-ES" sz="1000" b="0" i="0" u="none" strike="noStrike" dirty="0">
                          <a:solidFill>
                            <a:srgbClr val="000000"/>
                          </a:solidFill>
                          <a:effectLst/>
                          <a:latin typeface="Arial" panose="020B0604020202020204" pitchFamily="34" charset="0"/>
                        </a:rPr>
                        <a:t>   (ENE-DIC)</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5.045</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5.045</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1.325.039</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1.325.039</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12.849.558</a:t>
                      </a:r>
                    </a:p>
                  </a:txBody>
                  <a:tcPr marL="7620" marR="7620" marT="7620" marB="0" anchor="b">
                    <a:lnL>
                      <a:noFill/>
                    </a:lnL>
                    <a:lnR>
                      <a:noFill/>
                    </a:lnR>
                    <a:lnT>
                      <a:noFill/>
                    </a:lnT>
                    <a:lnB>
                      <a:noFill/>
                    </a:lnB>
                    <a:noFill/>
                  </a:tcPr>
                </a:tc>
                <a:tc hMerge="1">
                  <a:txBody>
                    <a:bodyPr/>
                    <a:lstStyle/>
                    <a:p>
                      <a:pPr algn="ctr" fontAlgn="b"/>
                      <a:r>
                        <a:rPr lang="es-ES" sz="1000" b="0" i="0" u="none" strike="noStrike" dirty="0">
                          <a:solidFill>
                            <a:srgbClr val="000000"/>
                          </a:solidFill>
                          <a:effectLst/>
                          <a:latin typeface="Arial" panose="020B0604020202020204" pitchFamily="34" charset="0"/>
                        </a:rPr>
                        <a:t>3,02</a:t>
                      </a:r>
                    </a:p>
                  </a:txBody>
                  <a:tcPr marL="7620" marR="7620" marT="7620" marB="0" anchor="b">
                    <a:lnL>
                      <a:noFill/>
                    </a:lnL>
                    <a:lnR>
                      <a:noFill/>
                    </a:lnR>
                    <a:lnT>
                      <a:noFill/>
                    </a:lnT>
                    <a:lnB>
                      <a:noFill/>
                    </a:lnB>
                    <a:noFill/>
                  </a:tcPr>
                </a:tc>
                <a:tc gridSpan="2">
                  <a:txBody>
                    <a:bodyPr/>
                    <a:lstStyle/>
                    <a:p>
                      <a:r>
                        <a:rPr lang="es-ES" sz="1000" b="0" i="0" u="none" strike="noStrike" dirty="0">
                          <a:solidFill>
                            <a:srgbClr val="000000"/>
                          </a:solidFill>
                          <a:effectLst/>
                          <a:latin typeface="Arial" panose="020B0604020202020204" pitchFamily="34" charset="0"/>
                        </a:rPr>
                        <a:t>3,02</a:t>
                      </a:r>
                      <a:endParaRPr lang="es-ES" dirty="0"/>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3,02</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3.867</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3.867</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850.376</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850.376</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3,34</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3,34</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1.178</a:t>
                      </a:r>
                    </a:p>
                  </a:txBody>
                  <a:tcPr marL="7620" marR="7620" marT="7620" marB="0" anchor="b">
                    <a:lnL>
                      <a:noFill/>
                    </a:lnL>
                    <a:lnR>
                      <a:noFill/>
                    </a:lnR>
                    <a:lnT>
                      <a:noFill/>
                    </a:lnT>
                    <a:lnB>
                      <a:noFill/>
                    </a:lnB>
                    <a:solidFill>
                      <a:schemeClr val="bg2"/>
                    </a:solidFill>
                  </a:tcPr>
                </a:tc>
                <a:tc hMerge="1">
                  <a:txBody>
                    <a:bodyPr/>
                    <a:lstStyle/>
                    <a:p>
                      <a:pPr algn="r" fontAlgn="b"/>
                      <a:r>
                        <a:rPr lang="es-ES" sz="1000" b="0" i="0" u="none" strike="noStrike">
                          <a:solidFill>
                            <a:srgbClr val="000000"/>
                          </a:solidFill>
                          <a:effectLst/>
                          <a:latin typeface="Arial" panose="020B0604020202020204" pitchFamily="34" charset="0"/>
                        </a:rPr>
                        <a:t>1.178</a:t>
                      </a:r>
                    </a:p>
                  </a:txBody>
                  <a:tcPr marL="7620" marR="7620" marT="7620" marB="0" anchor="b">
                    <a:lnL>
                      <a:noFill/>
                    </a:lnL>
                    <a:lnR>
                      <a:noFill/>
                    </a:lnR>
                    <a:lnT>
                      <a:noFill/>
                    </a:lnT>
                    <a:lnB>
                      <a:noFill/>
                    </a:lnB>
                    <a:solidFill>
                      <a:schemeClr val="bg2"/>
                    </a:solidFill>
                  </a:tcPr>
                </a:tc>
                <a:tc gridSpan="2">
                  <a:txBody>
                    <a:bodyPr/>
                    <a:lstStyle/>
                    <a:p>
                      <a:pPr algn="r" fontAlgn="b"/>
                      <a:r>
                        <a:rPr lang="es-ES" sz="1000" b="0" i="0" u="none" strike="noStrike" dirty="0">
                          <a:solidFill>
                            <a:srgbClr val="000000"/>
                          </a:solidFill>
                          <a:effectLst/>
                          <a:latin typeface="Arial" panose="020B0604020202020204" pitchFamily="34" charset="0"/>
                        </a:rPr>
                        <a:t>11.999.182</a:t>
                      </a:r>
                    </a:p>
                  </a:txBody>
                  <a:tcPr marL="7620" marR="7620" marT="7620" marB="0" anchor="b">
                    <a:lnL>
                      <a:noFill/>
                    </a:lnL>
                    <a:lnR>
                      <a:noFill/>
                    </a:lnR>
                    <a:lnT>
                      <a:noFill/>
                    </a:lnT>
                    <a:lnB>
                      <a:noFill/>
                    </a:lnB>
                    <a:solidFill>
                      <a:schemeClr val="bg2"/>
                    </a:solidFill>
                  </a:tcPr>
                </a:tc>
                <a:tc hMerge="1">
                  <a:txBody>
                    <a:bodyPr/>
                    <a:lstStyle/>
                    <a:p>
                      <a:pPr algn="r" fontAlgn="b"/>
                      <a:r>
                        <a:rPr lang="es-ES" sz="1000" b="0" i="0" u="none" strike="noStrike">
                          <a:solidFill>
                            <a:srgbClr val="000000"/>
                          </a:solidFill>
                          <a:effectLst/>
                          <a:latin typeface="Arial" panose="020B0604020202020204" pitchFamily="34" charset="0"/>
                        </a:rPr>
                        <a:t>11.999.182</a:t>
                      </a:r>
                    </a:p>
                  </a:txBody>
                  <a:tcPr marL="7620" marR="7620" marT="7620" marB="0" anchor="b">
                    <a:lnL>
                      <a:noFill/>
                    </a:lnL>
                    <a:lnR>
                      <a:noFill/>
                    </a:lnR>
                    <a:lnT>
                      <a:noFill/>
                    </a:lnT>
                    <a:lnB>
                      <a:noFill/>
                    </a:lnB>
                    <a:solidFill>
                      <a:schemeClr val="bg2"/>
                    </a:solidFill>
                  </a:tcPr>
                </a:tc>
                <a:tc gridSpan="2">
                  <a:txBody>
                    <a:bodyPr/>
                    <a:lstStyle/>
                    <a:p>
                      <a:pPr algn="ctr" fontAlgn="b"/>
                      <a:r>
                        <a:rPr lang="es-ES" sz="1000" b="1" i="0" u="none" strike="noStrike" dirty="0">
                          <a:solidFill>
                            <a:srgbClr val="000000"/>
                          </a:solidFill>
                          <a:effectLst/>
                          <a:latin typeface="Arial" panose="020B0604020202020204" pitchFamily="34" charset="0"/>
                        </a:rPr>
                        <a:t>3,00</a:t>
                      </a:r>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r>
                        <a:rPr lang="es-ES" sz="1000" b="1" i="0" u="none" strike="noStrike" dirty="0">
                          <a:solidFill>
                            <a:srgbClr val="000000"/>
                          </a:solidFill>
                          <a:effectLst/>
                          <a:latin typeface="Arial" panose="020B0604020202020204" pitchFamily="34" charset="0"/>
                        </a:rPr>
                        <a:t>3,00</a:t>
                      </a:r>
                    </a:p>
                  </a:txBody>
                  <a:tcPr marL="7620" marR="7620" marT="7620" marB="0" anchor="b">
                    <a:lnL>
                      <a:noFill/>
                    </a:lnL>
                    <a:lnR>
                      <a:noFill/>
                    </a:lnR>
                    <a:lnT>
                      <a:noFill/>
                    </a:lnT>
                    <a:lnB>
                      <a:noFill/>
                    </a:lnB>
                    <a:solidFill>
                      <a:schemeClr val="bg2"/>
                    </a:solidFill>
                  </a:tcPr>
                </a:tc>
                <a:extLst>
                  <a:ext uri="{0D108BD9-81ED-4DB2-BD59-A6C34878D82A}">
                    <a16:rowId xmlns:a16="http://schemas.microsoft.com/office/drawing/2014/main" val="3915751599"/>
                  </a:ext>
                </a:extLst>
              </a:tr>
              <a:tr h="167640">
                <a:tc>
                  <a:txBody>
                    <a:bodyPr/>
                    <a:lstStyle/>
                    <a:p>
                      <a:pPr algn="l" fontAlgn="b"/>
                      <a:r>
                        <a:rPr lang="es-ES" sz="1000" b="0" i="0" u="none" strike="noStrike" dirty="0">
                          <a:solidFill>
                            <a:srgbClr val="000000"/>
                          </a:solidFill>
                          <a:effectLst/>
                          <a:latin typeface="Arial" panose="020B0604020202020204" pitchFamily="34" charset="0"/>
                        </a:rPr>
                        <a:t>   2023....</a:t>
                      </a: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endParaRPr lang="es-ES" dirty="0"/>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gridSpan="2">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1"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extLst>
                  <a:ext uri="{0D108BD9-81ED-4DB2-BD59-A6C34878D82A}">
                    <a16:rowId xmlns:a16="http://schemas.microsoft.com/office/drawing/2014/main" val="1706899746"/>
                  </a:ext>
                </a:extLst>
              </a:tr>
              <a:tr h="167640">
                <a:tc>
                  <a:txBody>
                    <a:bodyPr/>
                    <a:lstStyle/>
                    <a:p>
                      <a:pPr algn="l" fontAlgn="b"/>
                      <a:r>
                        <a:rPr lang="es-ES" sz="1000" b="0" i="0" u="none" strike="noStrike" dirty="0">
                          <a:solidFill>
                            <a:srgbClr val="000000"/>
                          </a:solidFill>
                          <a:effectLst/>
                          <a:latin typeface="Arial" panose="020B0604020202020204" pitchFamily="34" charset="0"/>
                        </a:rPr>
                        <a:t>   (ENE-DIC)</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4.441</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4.441</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1.274.527</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1.274.527</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12.105.980</a:t>
                      </a:r>
                    </a:p>
                  </a:txBody>
                  <a:tcPr marL="7620" marR="7620" marT="7620" marB="0" anchor="b">
                    <a:lnL>
                      <a:noFill/>
                    </a:lnL>
                    <a:lnR>
                      <a:noFill/>
                    </a:lnR>
                    <a:lnT>
                      <a:noFill/>
                    </a:lnT>
                    <a:lnB>
                      <a:noFill/>
                    </a:lnB>
                    <a:noFill/>
                  </a:tcPr>
                </a:tc>
                <a:tc hMerge="1">
                  <a:txBody>
                    <a:bodyPr/>
                    <a:lstStyle/>
                    <a:p>
                      <a:pPr algn="ctr" fontAlgn="b"/>
                      <a:r>
                        <a:rPr lang="es-ES" sz="1000" b="0" i="0" u="none" strike="noStrike" dirty="0">
                          <a:solidFill>
                            <a:srgbClr val="000000"/>
                          </a:solidFill>
                          <a:effectLst/>
                          <a:latin typeface="Arial" panose="020B0604020202020204" pitchFamily="34" charset="0"/>
                        </a:rPr>
                        <a:t>3,67</a:t>
                      </a:r>
                    </a:p>
                  </a:txBody>
                  <a:tcPr marL="7620" marR="7620" marT="7620" marB="0" anchor="b">
                    <a:lnL>
                      <a:noFill/>
                    </a:lnL>
                    <a:lnR>
                      <a:noFill/>
                    </a:lnR>
                    <a:lnT>
                      <a:noFill/>
                    </a:lnT>
                    <a:lnB>
                      <a:noFill/>
                    </a:lnB>
                    <a:noFill/>
                  </a:tcPr>
                </a:tc>
                <a:tc gridSpan="2">
                  <a:txBody>
                    <a:bodyPr/>
                    <a:lstStyle/>
                    <a:p>
                      <a:r>
                        <a:rPr lang="es-ES" sz="1000" b="0" i="0" u="none" strike="noStrike" dirty="0">
                          <a:solidFill>
                            <a:srgbClr val="000000"/>
                          </a:solidFill>
                          <a:effectLst/>
                          <a:latin typeface="Arial" panose="020B0604020202020204" pitchFamily="34" charset="0"/>
                        </a:rPr>
                        <a:t>3,67</a:t>
                      </a:r>
                      <a:endParaRPr lang="es-ES" dirty="0"/>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3,67</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3.286</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3.286</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769.113</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769.113</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3,45</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3,45</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1.155</a:t>
                      </a:r>
                    </a:p>
                  </a:txBody>
                  <a:tcPr marL="7620" marR="7620" marT="7620" marB="0" anchor="b">
                    <a:lnL>
                      <a:noFill/>
                    </a:lnL>
                    <a:lnR>
                      <a:noFill/>
                    </a:lnR>
                    <a:lnT>
                      <a:noFill/>
                    </a:lnT>
                    <a:lnB>
                      <a:noFill/>
                    </a:lnB>
                    <a:solidFill>
                      <a:schemeClr val="bg2"/>
                    </a:solidFill>
                  </a:tcPr>
                </a:tc>
                <a:tc hMerge="1">
                  <a:txBody>
                    <a:bodyPr/>
                    <a:lstStyle/>
                    <a:p>
                      <a:pPr algn="r" fontAlgn="b"/>
                      <a:r>
                        <a:rPr lang="es-ES" sz="1000" b="0" i="0" u="none" strike="noStrike">
                          <a:solidFill>
                            <a:srgbClr val="000000"/>
                          </a:solidFill>
                          <a:effectLst/>
                          <a:latin typeface="Arial" panose="020B0604020202020204" pitchFamily="34" charset="0"/>
                        </a:rPr>
                        <a:t>1.155</a:t>
                      </a:r>
                    </a:p>
                  </a:txBody>
                  <a:tcPr marL="7620" marR="7620" marT="7620" marB="0" anchor="b">
                    <a:lnL>
                      <a:noFill/>
                    </a:lnL>
                    <a:lnR>
                      <a:noFill/>
                    </a:lnR>
                    <a:lnT>
                      <a:noFill/>
                    </a:lnT>
                    <a:lnB>
                      <a:noFill/>
                    </a:lnB>
                    <a:solidFill>
                      <a:schemeClr val="bg2"/>
                    </a:solidFill>
                  </a:tcPr>
                </a:tc>
                <a:tc gridSpan="2">
                  <a:txBody>
                    <a:bodyPr/>
                    <a:lstStyle/>
                    <a:p>
                      <a:pPr algn="r" fontAlgn="b"/>
                      <a:r>
                        <a:rPr lang="es-ES" sz="1000" b="0" i="0" u="none" strike="noStrike" dirty="0">
                          <a:solidFill>
                            <a:srgbClr val="000000"/>
                          </a:solidFill>
                          <a:effectLst/>
                          <a:latin typeface="Arial" panose="020B0604020202020204" pitchFamily="34" charset="0"/>
                        </a:rPr>
                        <a:t>11.336.867</a:t>
                      </a:r>
                    </a:p>
                  </a:txBody>
                  <a:tcPr marL="7620" marR="7620" marT="7620" marB="0" anchor="b">
                    <a:lnL>
                      <a:noFill/>
                    </a:lnL>
                    <a:lnR>
                      <a:noFill/>
                    </a:lnR>
                    <a:lnT>
                      <a:noFill/>
                    </a:lnT>
                    <a:lnB>
                      <a:noFill/>
                    </a:lnB>
                    <a:solidFill>
                      <a:schemeClr val="bg2"/>
                    </a:solidFill>
                  </a:tcPr>
                </a:tc>
                <a:tc hMerge="1">
                  <a:txBody>
                    <a:bodyPr/>
                    <a:lstStyle/>
                    <a:p>
                      <a:pPr algn="r" fontAlgn="b"/>
                      <a:r>
                        <a:rPr lang="es-ES" sz="1000" b="0" i="0" u="none" strike="noStrike">
                          <a:solidFill>
                            <a:srgbClr val="000000"/>
                          </a:solidFill>
                          <a:effectLst/>
                          <a:latin typeface="Arial" panose="020B0604020202020204" pitchFamily="34" charset="0"/>
                        </a:rPr>
                        <a:t>11.336.867</a:t>
                      </a:r>
                    </a:p>
                  </a:txBody>
                  <a:tcPr marL="7620" marR="7620" marT="7620" marB="0" anchor="b">
                    <a:lnL>
                      <a:noFill/>
                    </a:lnL>
                    <a:lnR>
                      <a:noFill/>
                    </a:lnR>
                    <a:lnT>
                      <a:noFill/>
                    </a:lnT>
                    <a:lnB>
                      <a:noFill/>
                    </a:lnB>
                    <a:solidFill>
                      <a:schemeClr val="bg2"/>
                    </a:solidFill>
                  </a:tcPr>
                </a:tc>
                <a:tc gridSpan="2">
                  <a:txBody>
                    <a:bodyPr/>
                    <a:lstStyle/>
                    <a:p>
                      <a:pPr algn="ctr" fontAlgn="b"/>
                      <a:r>
                        <a:rPr lang="es-ES" sz="1000" b="1" i="0" u="none" strike="noStrike" dirty="0">
                          <a:solidFill>
                            <a:srgbClr val="000000"/>
                          </a:solidFill>
                          <a:effectLst/>
                          <a:latin typeface="Arial" panose="020B0604020202020204" pitchFamily="34" charset="0"/>
                        </a:rPr>
                        <a:t>3,68</a:t>
                      </a:r>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r>
                        <a:rPr lang="es-ES" sz="1000" b="1" i="0" u="none" strike="noStrike" dirty="0">
                          <a:solidFill>
                            <a:srgbClr val="000000"/>
                          </a:solidFill>
                          <a:effectLst/>
                          <a:latin typeface="Arial" panose="020B0604020202020204" pitchFamily="34" charset="0"/>
                        </a:rPr>
                        <a:t>3,68</a:t>
                      </a:r>
                    </a:p>
                  </a:txBody>
                  <a:tcPr marL="7620" marR="7620" marT="7620" marB="0" anchor="b">
                    <a:lnL>
                      <a:noFill/>
                    </a:lnL>
                    <a:lnR>
                      <a:noFill/>
                    </a:lnR>
                    <a:lnT>
                      <a:noFill/>
                    </a:lnT>
                    <a:lnB>
                      <a:noFill/>
                    </a:lnB>
                    <a:solidFill>
                      <a:schemeClr val="bg2"/>
                    </a:solidFill>
                  </a:tcPr>
                </a:tc>
                <a:extLst>
                  <a:ext uri="{0D108BD9-81ED-4DB2-BD59-A6C34878D82A}">
                    <a16:rowId xmlns:a16="http://schemas.microsoft.com/office/drawing/2014/main" val="1726930182"/>
                  </a:ext>
                </a:extLst>
              </a:tr>
              <a:tr h="167640">
                <a:tc>
                  <a:txBody>
                    <a:bodyPr/>
                    <a:lstStyle/>
                    <a:p>
                      <a:pPr algn="l" fontAlgn="b"/>
                      <a:r>
                        <a:rPr lang="es-ES" sz="1000" b="0" i="0" u="none" strike="noStrike" dirty="0">
                          <a:solidFill>
                            <a:srgbClr val="000000"/>
                          </a:solidFill>
                          <a:effectLst/>
                          <a:latin typeface="Arial" panose="020B0604020202020204" pitchFamily="34" charset="0"/>
                        </a:rPr>
                        <a:t>   2024....</a:t>
                      </a: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l"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endParaRPr lang="es-ES" dirty="0"/>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gridSpan="2">
                  <a:txBody>
                    <a:bodyPr/>
                    <a:lstStyle/>
                    <a:p>
                      <a:pPr algn="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gridSpan="2">
                  <a:txBody>
                    <a:bodyPr/>
                    <a:lstStyle/>
                    <a:p>
                      <a:pPr algn="ctr" fontAlgn="b"/>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endParaRPr lang="es-ES" sz="1000" b="1"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extLst>
                  <a:ext uri="{0D108BD9-81ED-4DB2-BD59-A6C34878D82A}">
                    <a16:rowId xmlns:a16="http://schemas.microsoft.com/office/drawing/2014/main" val="3635375475"/>
                  </a:ext>
                </a:extLst>
              </a:tr>
              <a:tr h="167640">
                <a:tc>
                  <a:txBody>
                    <a:bodyPr/>
                    <a:lstStyle/>
                    <a:p>
                      <a:pPr algn="l" fontAlgn="b"/>
                      <a:r>
                        <a:rPr lang="es-ES" sz="1000" b="0" i="0" u="none" strike="noStrike" dirty="0">
                          <a:solidFill>
                            <a:srgbClr val="000000"/>
                          </a:solidFill>
                          <a:effectLst/>
                          <a:latin typeface="Arial" panose="020B0604020202020204" pitchFamily="34" charset="0"/>
                        </a:rPr>
                        <a:t>   (ENE-DIC)</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3.556</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3.556</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1.218.266</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1.218.266</a:t>
                      </a:r>
                    </a:p>
                  </a:txBody>
                  <a:tcPr marL="7620" marR="7620" marT="7620" marB="0" anchor="b">
                    <a:lnL>
                      <a:noFill/>
                    </a:lnL>
                    <a:lnR>
                      <a:noFill/>
                    </a:lnR>
                    <a:lnT>
                      <a:noFill/>
                    </a:lnT>
                    <a:lnB>
                      <a:noFill/>
                    </a:lnB>
                    <a:noFill/>
                  </a:tcPr>
                </a:tc>
                <a:tc gridSpan="2">
                  <a:txBody>
                    <a:bodyPr/>
                    <a:lstStyle/>
                    <a:p>
                      <a:pPr algn="l" fontAlgn="b"/>
                      <a:r>
                        <a:rPr lang="es-ES" sz="1000" b="0" i="0" u="none" strike="noStrike" dirty="0">
                          <a:solidFill>
                            <a:srgbClr val="000000"/>
                          </a:solidFill>
                          <a:effectLst/>
                          <a:latin typeface="Arial" panose="020B0604020202020204" pitchFamily="34" charset="0"/>
                        </a:rPr>
                        <a:t>10.267.554</a:t>
                      </a:r>
                    </a:p>
                  </a:txBody>
                  <a:tcPr marL="7620" marR="7620" marT="7620" marB="0" anchor="b">
                    <a:lnL>
                      <a:noFill/>
                    </a:lnL>
                    <a:lnR>
                      <a:noFill/>
                    </a:lnR>
                    <a:lnT>
                      <a:noFill/>
                    </a:lnT>
                    <a:lnB>
                      <a:noFill/>
                    </a:lnB>
                    <a:noFill/>
                  </a:tcPr>
                </a:tc>
                <a:tc hMerge="1">
                  <a:txBody>
                    <a:bodyPr/>
                    <a:lstStyle/>
                    <a:p>
                      <a:pPr algn="ctr" fontAlgn="b"/>
                      <a:r>
                        <a:rPr lang="es-ES" sz="1000" b="0" i="0" u="none" strike="noStrike" dirty="0">
                          <a:solidFill>
                            <a:srgbClr val="000000"/>
                          </a:solidFill>
                          <a:effectLst/>
                          <a:latin typeface="Arial" panose="020B0604020202020204" pitchFamily="34" charset="0"/>
                        </a:rPr>
                        <a:t>3,05</a:t>
                      </a:r>
                    </a:p>
                  </a:txBody>
                  <a:tcPr marL="7620" marR="7620" marT="7620" marB="0" anchor="b">
                    <a:lnL>
                      <a:noFill/>
                    </a:lnL>
                    <a:lnR>
                      <a:noFill/>
                    </a:lnR>
                    <a:lnT>
                      <a:noFill/>
                    </a:lnT>
                    <a:lnB>
                      <a:noFill/>
                    </a:lnB>
                    <a:noFill/>
                  </a:tcPr>
                </a:tc>
                <a:tc gridSpan="2">
                  <a:txBody>
                    <a:bodyPr/>
                    <a:lstStyle/>
                    <a:p>
                      <a:r>
                        <a:rPr lang="es-ES" sz="1000" b="0" i="0" u="none" strike="noStrike" dirty="0">
                          <a:solidFill>
                            <a:srgbClr val="000000"/>
                          </a:solidFill>
                          <a:effectLst/>
                          <a:latin typeface="Arial" panose="020B0604020202020204" pitchFamily="34" charset="0"/>
                        </a:rPr>
                        <a:t>3,05</a:t>
                      </a:r>
                      <a:endParaRPr lang="es-ES" dirty="0"/>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3,05</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2.582</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2.582</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622.198</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622.198</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2,80</a:t>
                      </a:r>
                    </a:p>
                  </a:txBody>
                  <a:tcPr marL="7620" marR="7620" marT="7620" marB="0" anchor="b">
                    <a:lnL>
                      <a:noFill/>
                    </a:lnL>
                    <a:lnR>
                      <a:noFill/>
                    </a:lnR>
                    <a:lnT>
                      <a:noFill/>
                    </a:lnT>
                    <a:lnB>
                      <a:noFill/>
                    </a:lnB>
                    <a:noFill/>
                  </a:tcPr>
                </a:tc>
                <a:tc hMerge="1">
                  <a:txBody>
                    <a:bodyPr/>
                    <a:lstStyle/>
                    <a:p>
                      <a:pPr algn="r" fontAlgn="b"/>
                      <a:r>
                        <a:rPr lang="es-ES" sz="1000" b="0" i="0" u="none" strike="noStrike">
                          <a:solidFill>
                            <a:srgbClr val="000000"/>
                          </a:solidFill>
                          <a:effectLst/>
                          <a:latin typeface="Arial" panose="020B0604020202020204" pitchFamily="34" charset="0"/>
                        </a:rPr>
                        <a:t>2,80</a:t>
                      </a:r>
                    </a:p>
                  </a:txBody>
                  <a:tcPr marL="7620" marR="7620" marT="7620" marB="0" anchor="b">
                    <a:lnL>
                      <a:noFill/>
                    </a:lnL>
                    <a:lnR>
                      <a:noFill/>
                    </a:lnR>
                    <a:lnT>
                      <a:noFill/>
                    </a:lnT>
                    <a:lnB>
                      <a:noFill/>
                    </a:lnB>
                    <a:noFill/>
                  </a:tcPr>
                </a:tc>
                <a:tc gridSpan="2">
                  <a:txBody>
                    <a:bodyPr/>
                    <a:lstStyle/>
                    <a:p>
                      <a:pPr algn="r" fontAlgn="b"/>
                      <a:r>
                        <a:rPr lang="es-ES" sz="1000" b="0" i="0" u="none" strike="noStrike" dirty="0">
                          <a:solidFill>
                            <a:srgbClr val="000000"/>
                          </a:solidFill>
                          <a:effectLst/>
                          <a:latin typeface="Arial" panose="020B0604020202020204" pitchFamily="34" charset="0"/>
                        </a:rPr>
                        <a:t>974</a:t>
                      </a:r>
                    </a:p>
                  </a:txBody>
                  <a:tcPr marL="7620" marR="7620" marT="7620" marB="0" anchor="b">
                    <a:lnL>
                      <a:noFill/>
                    </a:lnL>
                    <a:lnR>
                      <a:noFill/>
                    </a:lnR>
                    <a:lnT>
                      <a:noFill/>
                    </a:lnT>
                    <a:lnB>
                      <a:noFill/>
                    </a:lnB>
                    <a:solidFill>
                      <a:schemeClr val="bg2"/>
                    </a:solidFill>
                  </a:tcPr>
                </a:tc>
                <a:tc hMerge="1">
                  <a:txBody>
                    <a:bodyPr/>
                    <a:lstStyle/>
                    <a:p>
                      <a:pPr algn="r" fontAlgn="b"/>
                      <a:r>
                        <a:rPr lang="es-ES" sz="1000" b="0" i="0" u="none" strike="noStrike">
                          <a:solidFill>
                            <a:srgbClr val="000000"/>
                          </a:solidFill>
                          <a:effectLst/>
                          <a:latin typeface="Arial" panose="020B0604020202020204" pitchFamily="34" charset="0"/>
                        </a:rPr>
                        <a:t>974</a:t>
                      </a:r>
                    </a:p>
                  </a:txBody>
                  <a:tcPr marL="7620" marR="7620" marT="7620" marB="0" anchor="b">
                    <a:lnL>
                      <a:noFill/>
                    </a:lnL>
                    <a:lnR>
                      <a:noFill/>
                    </a:lnR>
                    <a:lnT>
                      <a:noFill/>
                    </a:lnT>
                    <a:lnB>
                      <a:noFill/>
                    </a:lnB>
                    <a:solidFill>
                      <a:schemeClr val="bg2"/>
                    </a:solidFill>
                  </a:tcPr>
                </a:tc>
                <a:tc gridSpan="2">
                  <a:txBody>
                    <a:bodyPr/>
                    <a:lstStyle/>
                    <a:p>
                      <a:pPr algn="r" fontAlgn="b"/>
                      <a:r>
                        <a:rPr lang="es-ES" sz="1000" b="0" i="0" u="none" strike="noStrike" dirty="0">
                          <a:solidFill>
                            <a:srgbClr val="000000"/>
                          </a:solidFill>
                          <a:effectLst/>
                          <a:latin typeface="Arial" panose="020B0604020202020204" pitchFamily="34" charset="0"/>
                        </a:rPr>
                        <a:t>9.645.356</a:t>
                      </a:r>
                    </a:p>
                  </a:txBody>
                  <a:tcPr marL="7620" marR="7620" marT="7620" marB="0" anchor="b">
                    <a:lnL>
                      <a:noFill/>
                    </a:lnL>
                    <a:lnR>
                      <a:noFill/>
                    </a:lnR>
                    <a:lnT>
                      <a:noFill/>
                    </a:lnT>
                    <a:lnB>
                      <a:noFill/>
                    </a:lnB>
                    <a:solidFill>
                      <a:schemeClr val="bg2"/>
                    </a:solidFill>
                  </a:tcPr>
                </a:tc>
                <a:tc hMerge="1">
                  <a:txBody>
                    <a:bodyPr/>
                    <a:lstStyle/>
                    <a:p>
                      <a:pPr algn="r" fontAlgn="b"/>
                      <a:r>
                        <a:rPr lang="es-ES" sz="1000" b="0" i="0" u="none" strike="noStrike">
                          <a:solidFill>
                            <a:srgbClr val="000000"/>
                          </a:solidFill>
                          <a:effectLst/>
                          <a:latin typeface="Arial" panose="020B0604020202020204" pitchFamily="34" charset="0"/>
                        </a:rPr>
                        <a:t>9.645.356</a:t>
                      </a:r>
                    </a:p>
                  </a:txBody>
                  <a:tcPr marL="7620" marR="7620" marT="7620" marB="0" anchor="b">
                    <a:lnL>
                      <a:noFill/>
                    </a:lnL>
                    <a:lnR>
                      <a:noFill/>
                    </a:lnR>
                    <a:lnT>
                      <a:noFill/>
                    </a:lnT>
                    <a:lnB>
                      <a:noFill/>
                    </a:lnB>
                    <a:solidFill>
                      <a:schemeClr val="bg2"/>
                    </a:solidFill>
                  </a:tcPr>
                </a:tc>
                <a:tc gridSpan="2">
                  <a:txBody>
                    <a:bodyPr/>
                    <a:lstStyle/>
                    <a:p>
                      <a:pPr algn="ctr" fontAlgn="b"/>
                      <a:r>
                        <a:rPr lang="es-ES" sz="1000" b="1" i="0" u="none" strike="noStrike" dirty="0">
                          <a:solidFill>
                            <a:srgbClr val="000000"/>
                          </a:solidFill>
                          <a:effectLst/>
                          <a:latin typeface="Arial" panose="020B0604020202020204" pitchFamily="34" charset="0"/>
                        </a:rPr>
                        <a:t>3,07</a:t>
                      </a:r>
                      <a:endParaRPr lang="es-ES" sz="10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solidFill>
                      <a:schemeClr val="bg2"/>
                    </a:solidFill>
                  </a:tcPr>
                </a:tc>
                <a:tc hMerge="1">
                  <a:txBody>
                    <a:bodyPr/>
                    <a:lstStyle/>
                    <a:p>
                      <a:pPr algn="r" fontAlgn="b"/>
                      <a:r>
                        <a:rPr lang="es-ES" sz="1000" b="1" i="0" u="none" strike="noStrike" dirty="0">
                          <a:solidFill>
                            <a:srgbClr val="000000"/>
                          </a:solidFill>
                          <a:effectLst/>
                          <a:latin typeface="Arial" panose="020B0604020202020204" pitchFamily="34" charset="0"/>
                        </a:rPr>
                        <a:t>3,07</a:t>
                      </a:r>
                    </a:p>
                  </a:txBody>
                  <a:tcPr marL="7620" marR="7620" marT="7620" marB="0" anchor="b">
                    <a:lnL>
                      <a:noFill/>
                    </a:lnL>
                    <a:lnR>
                      <a:noFill/>
                    </a:lnR>
                    <a:lnT>
                      <a:noFill/>
                    </a:lnT>
                    <a:lnB>
                      <a:noFill/>
                    </a:lnB>
                    <a:solidFill>
                      <a:schemeClr val="bg2"/>
                    </a:solidFill>
                  </a:tcPr>
                </a:tc>
                <a:extLst>
                  <a:ext uri="{0D108BD9-81ED-4DB2-BD59-A6C34878D82A}">
                    <a16:rowId xmlns:a16="http://schemas.microsoft.com/office/drawing/2014/main" val="3896041286"/>
                  </a:ext>
                </a:extLst>
              </a:tr>
              <a:tr h="167640">
                <a:tc>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ctr"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r>
                        <a:rPr lang="es-ES" sz="1000" b="0" i="0" u="none" strike="noStrike" dirty="0">
                          <a:solidFill>
                            <a:srgbClr val="000000"/>
                          </a:solidFill>
                          <a:effectLst/>
                          <a:latin typeface="Arial" panose="020B0604020202020204" pitchFamily="34" charset="0"/>
                        </a:rPr>
                        <a:t> </a:t>
                      </a:r>
                      <a:endParaRPr lang="es-ES" dirty="0"/>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hMerge="1">
                  <a:txBody>
                    <a:bodyPr/>
                    <a:lstStyle/>
                    <a:p>
                      <a:pPr algn="l" fontAlgn="b"/>
                      <a:r>
                        <a:rPr lang="es-ES" sz="1000" b="0" i="0" u="none" strike="noStrike">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gridSpan="2">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tc hMerge="1">
                  <a:txBody>
                    <a:bodyPr/>
                    <a:lstStyle/>
                    <a:p>
                      <a:pPr algn="l" fontAlgn="b"/>
                      <a:r>
                        <a:rPr lang="es-ES" sz="1000" b="0" i="0" u="none" strike="noStrike" dirty="0">
                          <a:solidFill>
                            <a:srgbClr val="000000"/>
                          </a:solidFill>
                          <a:effectLst/>
                          <a:latin typeface="Arial" panose="020B0604020202020204" pitchFamily="34" charset="0"/>
                        </a:rPr>
                        <a:t> </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697133373"/>
                  </a:ext>
                </a:extLst>
              </a:tr>
            </a:tbl>
          </a:graphicData>
        </a:graphic>
      </p:graphicFrame>
    </p:spTree>
    <p:extLst>
      <p:ext uri="{BB962C8B-B14F-4D97-AF65-F5344CB8AC3E}">
        <p14:creationId xmlns:p14="http://schemas.microsoft.com/office/powerpoint/2010/main" val="1211018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1D605-C14D-6359-CE59-DAA27CCD69A0}"/>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8AA0AB5-36A5-9767-F218-295444667EDA}"/>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9D18FF48-35EC-442A-2932-5A86D4108E93}"/>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dirty="0">
                <a:solidFill>
                  <a:schemeClr val="tx2"/>
                </a:solidFill>
              </a:rPr>
            </a:br>
            <a:r>
              <a:rPr lang="es-ES" sz="3600" spc="0" dirty="0">
                <a:solidFill>
                  <a:schemeClr val="tx2"/>
                </a:solidFill>
                <a:latin typeface="Arial" panose="020B0604020202020204" pitchFamily="34" charset="0"/>
                <a:cs typeface="Arial" panose="020B0604020202020204" pitchFamily="34" charset="0"/>
              </a:rPr>
              <a:t>Principales novedades XVI Convenio Colectivo:</a:t>
            </a:r>
            <a:br>
              <a:rPr lang="es-ES" sz="3600" spc="0" dirty="0">
                <a:solidFill>
                  <a:schemeClr val="tx2"/>
                </a:solidFill>
                <a:latin typeface="Arial" panose="020B0604020202020204" pitchFamily="34" charset="0"/>
                <a:cs typeface="Arial" panose="020B0604020202020204" pitchFamily="34" charset="0"/>
              </a:rPr>
            </a:br>
            <a:br>
              <a:rPr lang="es-ES" sz="3600" dirty="0">
                <a:solidFill>
                  <a:schemeClr val="tx2"/>
                </a:solidFill>
              </a:rPr>
            </a:br>
            <a:endParaRPr lang="es-ES" dirty="0"/>
          </a:p>
        </p:txBody>
      </p:sp>
      <p:graphicFrame>
        <p:nvGraphicFramePr>
          <p:cNvPr id="8" name="Marcador de contenido 7">
            <a:extLst>
              <a:ext uri="{FF2B5EF4-FFF2-40B4-BE49-F238E27FC236}">
                <a16:creationId xmlns:a16="http://schemas.microsoft.com/office/drawing/2014/main" id="{77404FE6-E210-3F65-DEB7-D9664BC99E6A}"/>
              </a:ext>
            </a:extLst>
          </p:cNvPr>
          <p:cNvGraphicFramePr>
            <a:graphicFrameLocks noGrp="1"/>
          </p:cNvGraphicFramePr>
          <p:nvPr>
            <p:ph sz="half" idx="1"/>
            <p:extLst>
              <p:ext uri="{D42A27DB-BD31-4B8C-83A1-F6EECF244321}">
                <p14:modId xmlns:p14="http://schemas.microsoft.com/office/powerpoint/2010/main" val="440916467"/>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00301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7B883-955B-8171-8A05-EA98B6B8FC25}"/>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72A9EB72-6B2C-F563-0EBA-A18B1B43FB08}"/>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6C72003E-DA23-347A-2640-317244587230}"/>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spc="0" dirty="0">
                <a:solidFill>
                  <a:schemeClr val="tx2"/>
                </a:solidFill>
                <a:latin typeface="Arial" panose="020B0604020202020204" pitchFamily="34" charset="0"/>
                <a:cs typeface="Arial" panose="020B0604020202020204" pitchFamily="34" charset="0"/>
              </a:rPr>
            </a:br>
            <a:r>
              <a:rPr lang="es-ES" sz="3600" spc="0" dirty="0">
                <a:solidFill>
                  <a:schemeClr val="tx2"/>
                </a:solidFill>
                <a:latin typeface="Arial" panose="020B0604020202020204" pitchFamily="34" charset="0"/>
                <a:cs typeface="Arial" panose="020B0604020202020204" pitchFamily="34" charset="0"/>
              </a:rPr>
              <a:t>Principales novedades XVI Convenio Colectivo:</a:t>
            </a:r>
            <a:br>
              <a:rPr lang="es-ES" sz="3600" spc="0" dirty="0">
                <a:solidFill>
                  <a:schemeClr val="tx2"/>
                </a:solidFill>
                <a:latin typeface="Arial" panose="020B0604020202020204" pitchFamily="34" charset="0"/>
                <a:cs typeface="Arial" panose="020B0604020202020204" pitchFamily="34" charset="0"/>
              </a:rPr>
            </a:br>
            <a:br>
              <a:rPr lang="es-ES" sz="3600" dirty="0">
                <a:solidFill>
                  <a:schemeClr val="tx2"/>
                </a:solidFill>
              </a:rPr>
            </a:br>
            <a:endParaRPr lang="es-ES" dirty="0"/>
          </a:p>
        </p:txBody>
      </p:sp>
      <p:graphicFrame>
        <p:nvGraphicFramePr>
          <p:cNvPr id="8" name="Marcador de contenido 7">
            <a:extLst>
              <a:ext uri="{FF2B5EF4-FFF2-40B4-BE49-F238E27FC236}">
                <a16:creationId xmlns:a16="http://schemas.microsoft.com/office/drawing/2014/main" id="{317F5623-92DE-3BA5-597D-FB1CCD5A3611}"/>
              </a:ext>
            </a:extLst>
          </p:cNvPr>
          <p:cNvGraphicFramePr>
            <a:graphicFrameLocks noGrp="1"/>
          </p:cNvGraphicFramePr>
          <p:nvPr>
            <p:ph sz="half" idx="1"/>
            <p:extLst>
              <p:ext uri="{D42A27DB-BD31-4B8C-83A1-F6EECF244321}">
                <p14:modId xmlns:p14="http://schemas.microsoft.com/office/powerpoint/2010/main" val="1827071750"/>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7029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D3271-35C2-FF2C-C102-D06A8B2551AC}"/>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F98B4F5E-7728-BF9E-F13A-2402C836EE3A}"/>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1F16FA1A-B60F-CE92-43A7-D93E185A8757}"/>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dirty="0">
                <a:solidFill>
                  <a:schemeClr val="tx2"/>
                </a:solidFill>
              </a:rPr>
            </a:br>
            <a:r>
              <a:rPr lang="es-ES" sz="3600" spc="0" dirty="0">
                <a:solidFill>
                  <a:schemeClr val="tx2"/>
                </a:solidFill>
                <a:latin typeface="Arial" panose="020B0604020202020204" pitchFamily="34" charset="0"/>
                <a:cs typeface="Arial" panose="020B0604020202020204" pitchFamily="34" charset="0"/>
              </a:rPr>
              <a:t>Principales novedades XVI Convenio Colectivo:</a:t>
            </a:r>
            <a:br>
              <a:rPr lang="es-ES" sz="3600" spc="0" dirty="0">
                <a:solidFill>
                  <a:schemeClr val="tx2"/>
                </a:solidFill>
                <a:latin typeface="Arial" panose="020B0604020202020204" pitchFamily="34" charset="0"/>
                <a:cs typeface="Arial" panose="020B0604020202020204" pitchFamily="34" charset="0"/>
              </a:rPr>
            </a:br>
            <a:br>
              <a:rPr lang="es-ES" sz="3600" dirty="0">
                <a:solidFill>
                  <a:schemeClr val="tx2"/>
                </a:solidFill>
              </a:rPr>
            </a:br>
            <a:endParaRPr lang="es-ES" dirty="0"/>
          </a:p>
        </p:txBody>
      </p:sp>
      <p:graphicFrame>
        <p:nvGraphicFramePr>
          <p:cNvPr id="8" name="Marcador de contenido 7">
            <a:extLst>
              <a:ext uri="{FF2B5EF4-FFF2-40B4-BE49-F238E27FC236}">
                <a16:creationId xmlns:a16="http://schemas.microsoft.com/office/drawing/2014/main" id="{25F11384-B189-08BA-0FCF-AF75B66A403B}"/>
              </a:ext>
            </a:extLst>
          </p:cNvPr>
          <p:cNvGraphicFramePr>
            <a:graphicFrameLocks noGrp="1"/>
          </p:cNvGraphicFramePr>
          <p:nvPr>
            <p:ph sz="half" idx="1"/>
            <p:extLst>
              <p:ext uri="{D42A27DB-BD31-4B8C-83A1-F6EECF244321}">
                <p14:modId xmlns:p14="http://schemas.microsoft.com/office/powerpoint/2010/main" val="429185666"/>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88177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0574-FAAE-D790-6AF0-AE3604FA9D69}"/>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E442B225-4948-1901-80D6-5B6E019D8168}"/>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C9933E78-A1D5-F4BD-DF6F-FF4A885266D8}"/>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dirty="0">
                <a:solidFill>
                  <a:schemeClr val="tx2"/>
                </a:solidFill>
              </a:rPr>
            </a:br>
            <a:r>
              <a:rPr lang="es-ES" sz="3600" spc="0" dirty="0">
                <a:solidFill>
                  <a:schemeClr val="tx2"/>
                </a:solidFill>
                <a:latin typeface="Arial" panose="020B0604020202020204" pitchFamily="34" charset="0"/>
                <a:cs typeface="Arial" panose="020B0604020202020204" pitchFamily="34" charset="0"/>
              </a:rPr>
              <a:t>Principales novedades XVI Convenio Colectivo:</a:t>
            </a:r>
            <a:br>
              <a:rPr lang="es-ES" sz="3600" spc="0" dirty="0">
                <a:solidFill>
                  <a:schemeClr val="tx2"/>
                </a:solidFill>
                <a:latin typeface="Arial" panose="020B0604020202020204" pitchFamily="34" charset="0"/>
                <a:cs typeface="Arial" panose="020B0604020202020204" pitchFamily="34" charset="0"/>
              </a:rPr>
            </a:br>
            <a:br>
              <a:rPr lang="es-ES" sz="3600" dirty="0">
                <a:solidFill>
                  <a:schemeClr val="tx2"/>
                </a:solidFill>
              </a:rPr>
            </a:br>
            <a:endParaRPr lang="es-ES" dirty="0"/>
          </a:p>
        </p:txBody>
      </p:sp>
      <p:graphicFrame>
        <p:nvGraphicFramePr>
          <p:cNvPr id="8" name="Marcador de contenido 7">
            <a:extLst>
              <a:ext uri="{FF2B5EF4-FFF2-40B4-BE49-F238E27FC236}">
                <a16:creationId xmlns:a16="http://schemas.microsoft.com/office/drawing/2014/main" id="{DADA62FB-DDFA-271A-63B4-1DAC5351E995}"/>
              </a:ext>
            </a:extLst>
          </p:cNvPr>
          <p:cNvGraphicFramePr>
            <a:graphicFrameLocks noGrp="1"/>
          </p:cNvGraphicFramePr>
          <p:nvPr>
            <p:ph sz="half" idx="1"/>
            <p:extLst>
              <p:ext uri="{D42A27DB-BD31-4B8C-83A1-F6EECF244321}">
                <p14:modId xmlns:p14="http://schemas.microsoft.com/office/powerpoint/2010/main" val="3710004006"/>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6131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34088-FA22-4F2B-9E0E-509CC2ABF896}"/>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AC32E8ED-CD5F-95A3-0775-DDFF553E6E10}"/>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B6C4C1BC-6A4F-ADF6-8DCF-ECF785364287}"/>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dirty="0">
                <a:solidFill>
                  <a:schemeClr val="tx2"/>
                </a:solidFill>
              </a:rPr>
            </a:br>
            <a:r>
              <a:rPr lang="es-ES" sz="3600" spc="0" dirty="0">
                <a:solidFill>
                  <a:schemeClr val="tx2"/>
                </a:solidFill>
                <a:latin typeface="Arial" panose="020B0604020202020204" pitchFamily="34" charset="0"/>
                <a:cs typeface="Arial" panose="020B0604020202020204" pitchFamily="34" charset="0"/>
              </a:rPr>
              <a:t>Principales novedades XVI Convenio Colectivo:</a:t>
            </a:r>
            <a:br>
              <a:rPr lang="es-ES" sz="3600" spc="0" dirty="0">
                <a:solidFill>
                  <a:schemeClr val="tx2"/>
                </a:solidFill>
                <a:latin typeface="Arial" panose="020B0604020202020204" pitchFamily="34" charset="0"/>
                <a:cs typeface="Arial" panose="020B0604020202020204" pitchFamily="34" charset="0"/>
              </a:rPr>
            </a:br>
            <a:br>
              <a:rPr lang="es-ES" sz="3600" dirty="0">
                <a:solidFill>
                  <a:schemeClr val="tx2"/>
                </a:solidFill>
              </a:rPr>
            </a:br>
            <a:endParaRPr lang="es-ES" dirty="0"/>
          </a:p>
        </p:txBody>
      </p:sp>
      <p:graphicFrame>
        <p:nvGraphicFramePr>
          <p:cNvPr id="8" name="Marcador de contenido 7">
            <a:extLst>
              <a:ext uri="{FF2B5EF4-FFF2-40B4-BE49-F238E27FC236}">
                <a16:creationId xmlns:a16="http://schemas.microsoft.com/office/drawing/2014/main" id="{DDB48FD7-3625-1EA4-3414-266BC65FFB47}"/>
              </a:ext>
            </a:extLst>
          </p:cNvPr>
          <p:cNvGraphicFramePr>
            <a:graphicFrameLocks noGrp="1"/>
          </p:cNvGraphicFramePr>
          <p:nvPr>
            <p:ph sz="half" idx="1"/>
            <p:extLst>
              <p:ext uri="{D42A27DB-BD31-4B8C-83A1-F6EECF244321}">
                <p14:modId xmlns:p14="http://schemas.microsoft.com/office/powerpoint/2010/main" val="633774236"/>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8458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F7088-8765-6BA8-3F71-0110EAF88922}"/>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FAAE7FD5-B654-D4E2-D0F4-BFE512D51F84}"/>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D7F30412-55E2-FD5C-FED8-EFB92600F99E}"/>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spc="0" dirty="0">
                <a:solidFill>
                  <a:schemeClr val="tx2"/>
                </a:solidFill>
                <a:latin typeface="Arial" panose="020B0604020202020204" pitchFamily="34" charset="0"/>
                <a:cs typeface="Arial" panose="020B0604020202020204" pitchFamily="34" charset="0"/>
              </a:rPr>
            </a:br>
            <a:r>
              <a:rPr lang="es-ES" sz="3600" spc="0" dirty="0">
                <a:solidFill>
                  <a:schemeClr val="tx2"/>
                </a:solidFill>
                <a:latin typeface="Arial" panose="020B0604020202020204" pitchFamily="34" charset="0"/>
                <a:cs typeface="Arial" panose="020B0604020202020204" pitchFamily="34" charset="0"/>
              </a:rPr>
              <a:t>Principales novedades XVI Convenio Colectivo:</a:t>
            </a:r>
            <a:br>
              <a:rPr lang="es-ES" sz="3600" spc="0" dirty="0">
                <a:solidFill>
                  <a:schemeClr val="tx2"/>
                </a:solidFill>
                <a:latin typeface="Arial" panose="020B0604020202020204" pitchFamily="34" charset="0"/>
                <a:cs typeface="Arial" panose="020B0604020202020204" pitchFamily="34" charset="0"/>
              </a:rPr>
            </a:br>
            <a:br>
              <a:rPr lang="es-ES" sz="3600" dirty="0">
                <a:solidFill>
                  <a:schemeClr val="tx2"/>
                </a:solidFill>
              </a:rPr>
            </a:br>
            <a:endParaRPr lang="es-ES" dirty="0"/>
          </a:p>
        </p:txBody>
      </p:sp>
      <p:graphicFrame>
        <p:nvGraphicFramePr>
          <p:cNvPr id="8" name="Marcador de contenido 7">
            <a:extLst>
              <a:ext uri="{FF2B5EF4-FFF2-40B4-BE49-F238E27FC236}">
                <a16:creationId xmlns:a16="http://schemas.microsoft.com/office/drawing/2014/main" id="{3672319E-97BB-E297-36C6-F2B3EE8145AF}"/>
              </a:ext>
            </a:extLst>
          </p:cNvPr>
          <p:cNvGraphicFramePr>
            <a:graphicFrameLocks noGrp="1"/>
          </p:cNvGraphicFramePr>
          <p:nvPr>
            <p:ph sz="half" idx="1"/>
            <p:extLst>
              <p:ext uri="{D42A27DB-BD31-4B8C-83A1-F6EECF244321}">
                <p14:modId xmlns:p14="http://schemas.microsoft.com/office/powerpoint/2010/main" val="3514712112"/>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8081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0B16D-1EFA-A397-0D29-CB1F15127D6A}"/>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609FA34C-4DC6-AA80-985B-4A0F3F70A800}"/>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09302B51-0C0F-701C-351D-F57CF9C294F4}"/>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spc="0" dirty="0">
                <a:solidFill>
                  <a:schemeClr val="tx2"/>
                </a:solidFill>
                <a:latin typeface="Arial" panose="020B0604020202020204" pitchFamily="34" charset="0"/>
                <a:cs typeface="Arial" panose="020B0604020202020204" pitchFamily="34" charset="0"/>
              </a:rPr>
            </a:br>
            <a:r>
              <a:rPr lang="es-ES" sz="3600" spc="0" dirty="0">
                <a:solidFill>
                  <a:schemeClr val="tx2"/>
                </a:solidFill>
                <a:latin typeface="Arial" panose="020B0604020202020204" pitchFamily="34" charset="0"/>
                <a:cs typeface="Arial" panose="020B0604020202020204" pitchFamily="34" charset="0"/>
              </a:rPr>
              <a:t>Principales novedades XVI Convenio Colectivo:</a:t>
            </a:r>
            <a:br>
              <a:rPr lang="es-ES" sz="3600" spc="0" dirty="0">
                <a:solidFill>
                  <a:schemeClr val="tx2"/>
                </a:solidFill>
                <a:latin typeface="Arial" panose="020B0604020202020204" pitchFamily="34" charset="0"/>
                <a:cs typeface="Arial" panose="020B0604020202020204" pitchFamily="34" charset="0"/>
              </a:rPr>
            </a:br>
            <a:br>
              <a:rPr lang="es-ES" sz="3600" dirty="0">
                <a:solidFill>
                  <a:schemeClr val="tx2"/>
                </a:solidFill>
              </a:rPr>
            </a:br>
            <a:endParaRPr lang="es-ES" dirty="0"/>
          </a:p>
        </p:txBody>
      </p:sp>
      <p:graphicFrame>
        <p:nvGraphicFramePr>
          <p:cNvPr id="8" name="Marcador de contenido 7">
            <a:extLst>
              <a:ext uri="{FF2B5EF4-FFF2-40B4-BE49-F238E27FC236}">
                <a16:creationId xmlns:a16="http://schemas.microsoft.com/office/drawing/2014/main" id="{F39F859D-AB18-A928-A871-59F21C11DA46}"/>
              </a:ext>
            </a:extLst>
          </p:cNvPr>
          <p:cNvGraphicFramePr>
            <a:graphicFrameLocks noGrp="1"/>
          </p:cNvGraphicFramePr>
          <p:nvPr>
            <p:ph sz="half" idx="1"/>
            <p:extLst>
              <p:ext uri="{D42A27DB-BD31-4B8C-83A1-F6EECF244321}">
                <p14:modId xmlns:p14="http://schemas.microsoft.com/office/powerpoint/2010/main" val="3520670197"/>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868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A5C535FD-1168-CFAE-7E21-5BB830DC0AAE}"/>
              </a:ext>
            </a:extLst>
          </p:cNvPr>
          <p:cNvGraphicFramePr/>
          <p:nvPr>
            <p:extLst>
              <p:ext uri="{D42A27DB-BD31-4B8C-83A1-F6EECF244321}">
                <p14:modId xmlns:p14="http://schemas.microsoft.com/office/powerpoint/2010/main" val="155905312"/>
              </p:ext>
            </p:extLst>
          </p:nvPr>
        </p:nvGraphicFramePr>
        <p:xfrm>
          <a:off x="435934" y="1342133"/>
          <a:ext cx="11597218" cy="47282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ítulo 2">
            <a:extLst>
              <a:ext uri="{FF2B5EF4-FFF2-40B4-BE49-F238E27FC236}">
                <a16:creationId xmlns:a16="http://schemas.microsoft.com/office/drawing/2014/main" id="{C9906309-30FE-FD6B-DF5B-B2FA9C1F5A36}"/>
              </a:ext>
            </a:extLst>
          </p:cNvPr>
          <p:cNvSpPr txBox="1">
            <a:spLocks/>
          </p:cNvSpPr>
          <p:nvPr/>
        </p:nvSpPr>
        <p:spPr>
          <a:xfrm>
            <a:off x="973667" y="731270"/>
            <a:ext cx="9168518" cy="610863"/>
          </a:xfrm>
          <a:prstGeom prst="rect">
            <a:avLst/>
          </a:prstGeom>
        </p:spPr>
        <p:txBody>
          <a:bodyPr vert="horz" lIns="91440" tIns="45720" rIns="91440" bIns="45720" rtlCol="0" anchor="b">
            <a:normAutofit fontScale="52500" lnSpcReduction="20000"/>
          </a:bodyPr>
          <a:lstStyle>
            <a:lvl1pPr algn="l" defTabSz="914400" rtl="0" eaLnBrk="1" latinLnBrk="0" hangingPunct="1">
              <a:lnSpc>
                <a:spcPct val="100000"/>
              </a:lnSpc>
              <a:spcBef>
                <a:spcPct val="0"/>
              </a:spcBef>
              <a:buNone/>
              <a:defRPr sz="8000" kern="1200" spc="-150">
                <a:solidFill>
                  <a:schemeClr val="tx1"/>
                </a:solidFill>
                <a:latin typeface="+mj-lt"/>
                <a:ea typeface="+mj-ea"/>
                <a:cs typeface="+mj-cs"/>
              </a:defRPr>
            </a:lvl1pPr>
          </a:lstStyle>
          <a:p>
            <a:r>
              <a:rPr lang="es-ES" dirty="0">
                <a:solidFill>
                  <a:schemeClr val="bg2">
                    <a:lumMod val="25000"/>
                  </a:schemeClr>
                </a:solidFill>
                <a:latin typeface="Arial" panose="020B0604020202020204" pitchFamily="34" charset="0"/>
                <a:cs typeface="Arial" panose="020B0604020202020204" pitchFamily="34" charset="0"/>
              </a:rPr>
              <a:t>Estructura:</a:t>
            </a:r>
          </a:p>
        </p:txBody>
      </p:sp>
    </p:spTree>
    <p:extLst>
      <p:ext uri="{BB962C8B-B14F-4D97-AF65-F5344CB8AC3E}">
        <p14:creationId xmlns:p14="http://schemas.microsoft.com/office/powerpoint/2010/main" val="2782826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1761E-63EA-B472-DF26-F3D5C32D9BE7}"/>
            </a:ext>
          </a:extLst>
        </p:cNvPr>
        <p:cNvGrpSpPr/>
        <p:nvPr/>
      </p:nvGrpSpPr>
      <p:grpSpPr>
        <a:xfrm>
          <a:off x="0" y="0"/>
          <a:ext cx="0" cy="0"/>
          <a:chOff x="0" y="0"/>
          <a:chExt cx="0" cy="0"/>
        </a:xfrm>
      </p:grpSpPr>
      <p:pic>
        <p:nvPicPr>
          <p:cNvPr id="12" name="Imagen 11">
            <a:extLst>
              <a:ext uri="{FF2B5EF4-FFF2-40B4-BE49-F238E27FC236}">
                <a16:creationId xmlns:a16="http://schemas.microsoft.com/office/drawing/2014/main" id="{F7285208-946B-93E2-83CD-FB605A8CB35A}"/>
              </a:ext>
            </a:extLst>
          </p:cNvPr>
          <p:cNvPicPr>
            <a:picLocks noChangeAspect="1"/>
          </p:cNvPicPr>
          <p:nvPr/>
        </p:nvPicPr>
        <p:blipFill>
          <a:blip r:embed="rId2"/>
          <a:srcRect l="19031" t="19793" r="18961" b="23314"/>
          <a:stretch/>
        </p:blipFill>
        <p:spPr>
          <a:xfrm>
            <a:off x="0" y="0"/>
            <a:ext cx="12192000" cy="6991350"/>
          </a:xfrm>
          <a:prstGeom prst="rect">
            <a:avLst/>
          </a:prstGeom>
        </p:spPr>
      </p:pic>
      <p:sp>
        <p:nvSpPr>
          <p:cNvPr id="3" name="Título 2">
            <a:extLst>
              <a:ext uri="{FF2B5EF4-FFF2-40B4-BE49-F238E27FC236}">
                <a16:creationId xmlns:a16="http://schemas.microsoft.com/office/drawing/2014/main" id="{6E0FC80C-0C8E-FAB4-8765-0B332B44E804}"/>
              </a:ext>
            </a:extLst>
          </p:cNvPr>
          <p:cNvSpPr>
            <a:spLocks noGrp="1"/>
          </p:cNvSpPr>
          <p:nvPr>
            <p:ph type="title"/>
          </p:nvPr>
        </p:nvSpPr>
        <p:spPr>
          <a:xfrm>
            <a:off x="5550100" y="0"/>
            <a:ext cx="6641900" cy="1124345"/>
          </a:xfrm>
          <a:solidFill>
            <a:schemeClr val="bg1"/>
          </a:solidFill>
        </p:spPr>
        <p:txBody>
          <a:bodyPr/>
          <a:lstStyle/>
          <a:p>
            <a:br>
              <a:rPr lang="es-ES" sz="3600" dirty="0">
                <a:solidFill>
                  <a:schemeClr val="tx2"/>
                </a:solidFill>
              </a:rPr>
            </a:br>
            <a:br>
              <a:rPr lang="es-ES" sz="3600" dirty="0">
                <a:solidFill>
                  <a:schemeClr val="tx2"/>
                </a:solidFill>
              </a:rPr>
            </a:br>
            <a:r>
              <a:rPr lang="es-ES" sz="3600" spc="0" dirty="0">
                <a:solidFill>
                  <a:schemeClr val="tx2"/>
                </a:solidFill>
                <a:latin typeface="Arial" panose="020B0604020202020204" pitchFamily="34" charset="0"/>
                <a:cs typeface="Arial" panose="020B0604020202020204" pitchFamily="34" charset="0"/>
              </a:rPr>
              <a:t>Cuestiones que afectarán en 2025:</a:t>
            </a:r>
            <a:br>
              <a:rPr lang="es-ES" sz="3600" spc="0" dirty="0">
                <a:solidFill>
                  <a:schemeClr val="tx2"/>
                </a:solidFill>
                <a:latin typeface="Arial" panose="020B0604020202020204" pitchFamily="34" charset="0"/>
                <a:cs typeface="Arial" panose="020B0604020202020204" pitchFamily="34" charset="0"/>
              </a:rPr>
            </a:br>
            <a:br>
              <a:rPr lang="es-ES" sz="3600" spc="0" dirty="0">
                <a:solidFill>
                  <a:schemeClr val="tx2"/>
                </a:solidFill>
                <a:latin typeface="Arial" panose="020B0604020202020204" pitchFamily="34" charset="0"/>
                <a:cs typeface="Arial" panose="020B0604020202020204" pitchFamily="34" charset="0"/>
              </a:rPr>
            </a:br>
            <a:endParaRPr lang="es-ES" spc="0" dirty="0">
              <a:latin typeface="Arial" panose="020B0604020202020204" pitchFamily="34" charset="0"/>
              <a:cs typeface="Arial" panose="020B0604020202020204" pitchFamily="34" charset="0"/>
            </a:endParaRPr>
          </a:p>
        </p:txBody>
      </p:sp>
      <p:graphicFrame>
        <p:nvGraphicFramePr>
          <p:cNvPr id="8" name="Marcador de contenido 7">
            <a:extLst>
              <a:ext uri="{FF2B5EF4-FFF2-40B4-BE49-F238E27FC236}">
                <a16:creationId xmlns:a16="http://schemas.microsoft.com/office/drawing/2014/main" id="{BFDDB873-CAFC-8FE4-50D1-0CDE65A3AC84}"/>
              </a:ext>
            </a:extLst>
          </p:cNvPr>
          <p:cNvGraphicFramePr>
            <a:graphicFrameLocks noGrp="1"/>
          </p:cNvGraphicFramePr>
          <p:nvPr>
            <p:ph sz="half" idx="1"/>
            <p:extLst>
              <p:ext uri="{D42A27DB-BD31-4B8C-83A1-F6EECF244321}">
                <p14:modId xmlns:p14="http://schemas.microsoft.com/office/powerpoint/2010/main" val="2453787612"/>
              </p:ext>
            </p:extLst>
          </p:nvPr>
        </p:nvGraphicFramePr>
        <p:xfrm>
          <a:off x="215537" y="2078699"/>
          <a:ext cx="11841480" cy="4112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646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Marcador de posición de imagen 31" descr="manos aplaudiendo">
            <a:extLst>
              <a:ext uri="{FF2B5EF4-FFF2-40B4-BE49-F238E27FC236}">
                <a16:creationId xmlns:a16="http://schemas.microsoft.com/office/drawing/2014/main" id="{AAB6EE12-FEF8-FB41-A909-0DA61D7725C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0" y="0"/>
            <a:ext cx="9780102" cy="6858000"/>
          </a:xfrm>
        </p:spPr>
      </p:pic>
      <p:sp>
        <p:nvSpPr>
          <p:cNvPr id="14" name="Título 13">
            <a:extLst>
              <a:ext uri="{FF2B5EF4-FFF2-40B4-BE49-F238E27FC236}">
                <a16:creationId xmlns:a16="http://schemas.microsoft.com/office/drawing/2014/main" id="{6C38D7A9-9299-4108-BB08-026F4B9CAE7B}"/>
              </a:ext>
            </a:extLst>
          </p:cNvPr>
          <p:cNvSpPr>
            <a:spLocks noGrp="1"/>
          </p:cNvSpPr>
          <p:nvPr>
            <p:ph type="ctrTitle"/>
          </p:nvPr>
        </p:nvSpPr>
        <p:spPr/>
        <p:txBody>
          <a:bodyPr rtlCol="0"/>
          <a:lstStyle/>
          <a:p>
            <a:pPr rtl="0"/>
            <a:r>
              <a:rPr lang="es-ES" sz="5200" spc="0" dirty="0">
                <a:latin typeface="Arial" panose="020B0604020202020204" pitchFamily="34" charset="0"/>
                <a:cs typeface="Arial" panose="020B0604020202020204" pitchFamily="34" charset="0"/>
              </a:rPr>
              <a:t>Gracias</a:t>
            </a:r>
          </a:p>
        </p:txBody>
      </p:sp>
      <p:sp>
        <p:nvSpPr>
          <p:cNvPr id="4" name="Marcador de texto 3">
            <a:extLst>
              <a:ext uri="{FF2B5EF4-FFF2-40B4-BE49-F238E27FC236}">
                <a16:creationId xmlns:a16="http://schemas.microsoft.com/office/drawing/2014/main" id="{60828E04-9C2A-4859-8050-C2DF67A249CB}"/>
              </a:ext>
            </a:extLst>
          </p:cNvPr>
          <p:cNvSpPr>
            <a:spLocks noGrp="1"/>
          </p:cNvSpPr>
          <p:nvPr>
            <p:ph type="body" sz="quarter" idx="15"/>
          </p:nvPr>
        </p:nvSpPr>
        <p:spPr/>
        <p:txBody>
          <a:bodyPr rtlCol="0"/>
          <a:lstStyle/>
          <a:p>
            <a:pPr rtl="0"/>
            <a:r>
              <a:rPr lang="es-ES" sz="1800" dirty="0">
                <a:latin typeface="Arial" panose="020B0604020202020204" pitchFamily="34" charset="0"/>
                <a:cs typeface="Arial" panose="020B0604020202020204" pitchFamily="34" charset="0"/>
              </a:rPr>
              <a:t>Pepa Torres </a:t>
            </a:r>
          </a:p>
        </p:txBody>
      </p:sp>
      <p:pic>
        <p:nvPicPr>
          <p:cNvPr id="8" name="Gráfico 7" descr="Usuario" title="Icono del nombre del moderador">
            <a:extLst>
              <a:ext uri="{FF2B5EF4-FFF2-40B4-BE49-F238E27FC236}">
                <a16:creationId xmlns:a16="http://schemas.microsoft.com/office/drawing/2014/main" id="{111541C4-DB03-4E53-994D-499C7D73C4D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485495" y="4006655"/>
            <a:ext cx="218900" cy="218900"/>
          </a:xfrm>
          <a:prstGeom prst="rect">
            <a:avLst/>
          </a:prstGeom>
        </p:spPr>
      </p:pic>
      <p:sp>
        <p:nvSpPr>
          <p:cNvPr id="5" name="Marcador de texto 4">
            <a:extLst>
              <a:ext uri="{FF2B5EF4-FFF2-40B4-BE49-F238E27FC236}">
                <a16:creationId xmlns:a16="http://schemas.microsoft.com/office/drawing/2014/main" id="{11265965-2271-4C1C-BD0A-6F85F80FF9A6}"/>
              </a:ext>
            </a:extLst>
          </p:cNvPr>
          <p:cNvSpPr>
            <a:spLocks noGrp="1"/>
          </p:cNvSpPr>
          <p:nvPr>
            <p:ph type="body" sz="quarter" idx="16"/>
          </p:nvPr>
        </p:nvSpPr>
        <p:spPr/>
        <p:txBody>
          <a:bodyPr rtlCol="0"/>
          <a:lstStyle/>
          <a:p>
            <a:pPr rtl="0"/>
            <a:r>
              <a:rPr lang="es-ES" sz="1800" dirty="0">
                <a:latin typeface="Arial" panose="020B0604020202020204" pitchFamily="34" charset="0"/>
                <a:cs typeface="Arial" panose="020B0604020202020204" pitchFamily="34" charset="0"/>
              </a:rPr>
              <a:t>ptorres@feacem.es</a:t>
            </a:r>
          </a:p>
        </p:txBody>
      </p:sp>
      <p:pic>
        <p:nvPicPr>
          <p:cNvPr id="10" name="Gráfico 9" descr="Smartphone" title="Icono del número de teléfono del moderador">
            <a:extLst>
              <a:ext uri="{FF2B5EF4-FFF2-40B4-BE49-F238E27FC236}">
                <a16:creationId xmlns:a16="http://schemas.microsoft.com/office/drawing/2014/main" id="{A29DE31C-E099-4579-BB03-675E0A40C5F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485495" y="4355103"/>
            <a:ext cx="218900" cy="218900"/>
          </a:xfrm>
          <a:prstGeom prst="rect">
            <a:avLst/>
          </a:prstGeom>
        </p:spPr>
      </p:pic>
      <p:sp>
        <p:nvSpPr>
          <p:cNvPr id="15" name="CuadroTexto 14">
            <a:extLst>
              <a:ext uri="{FF2B5EF4-FFF2-40B4-BE49-F238E27FC236}">
                <a16:creationId xmlns:a16="http://schemas.microsoft.com/office/drawing/2014/main" id="{ECE0511D-AF41-E807-3D65-73D327C3323E}"/>
              </a:ext>
            </a:extLst>
          </p:cNvPr>
          <p:cNvSpPr txBox="1"/>
          <p:nvPr/>
        </p:nvSpPr>
        <p:spPr>
          <a:xfrm>
            <a:off x="9780102" y="6394392"/>
            <a:ext cx="2411898" cy="432000"/>
          </a:xfrm>
          <a:prstGeom prst="rect">
            <a:avLst/>
          </a:prstGeom>
          <a:solidFill>
            <a:schemeClr val="bg1">
              <a:lumMod val="95000"/>
            </a:schemeClr>
          </a:solidFill>
        </p:spPr>
        <p:txBody>
          <a:bodyPr wrap="square" rtlCol="0">
            <a:spAutoFit/>
          </a:bodyPr>
          <a:lstStyle/>
          <a:p>
            <a:endParaRPr lang="es-ES" dirty="0"/>
          </a:p>
        </p:txBody>
      </p:sp>
    </p:spTree>
    <p:extLst>
      <p:ext uri="{BB962C8B-B14F-4D97-AF65-F5344CB8AC3E}">
        <p14:creationId xmlns:p14="http://schemas.microsoft.com/office/powerpoint/2010/main" val="415367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2">
            <a:extLst>
              <a:ext uri="{FF2B5EF4-FFF2-40B4-BE49-F238E27FC236}">
                <a16:creationId xmlns:a16="http://schemas.microsoft.com/office/drawing/2014/main" id="{E8BB2695-E98A-3522-3AF9-D39411753F69}"/>
              </a:ext>
            </a:extLst>
          </p:cNvPr>
          <p:cNvSpPr txBox="1">
            <a:spLocks/>
          </p:cNvSpPr>
          <p:nvPr/>
        </p:nvSpPr>
        <p:spPr>
          <a:xfrm>
            <a:off x="776838" y="983516"/>
            <a:ext cx="4688298" cy="1285523"/>
          </a:xfrm>
          <a:prstGeom prst="rect">
            <a:avLst/>
          </a:prstGeom>
        </p:spPr>
        <p:txBody>
          <a:bodyPr vert="horz" lIns="91440" tIns="45720" rIns="91440" bIns="45720" rtlCol="0" anchor="b">
            <a:noAutofit/>
          </a:bodyPr>
          <a:lstStyle>
            <a:defPPr>
              <a:defRPr lang="es-ES"/>
            </a:defPPr>
            <a:lvl1pPr>
              <a:lnSpc>
                <a:spcPct val="100000"/>
              </a:lnSpc>
              <a:spcBef>
                <a:spcPct val="0"/>
              </a:spcBef>
              <a:buNone/>
              <a:defRPr sz="8000" spc="-150">
                <a:latin typeface="+mj-lt"/>
                <a:ea typeface="+mj-ea"/>
                <a:cs typeface="+mj-cs"/>
              </a:defRPr>
            </a:lvl1pPr>
          </a:lstStyle>
          <a:p>
            <a:r>
              <a:rPr lang="es-ES" sz="3200" dirty="0">
                <a:solidFill>
                  <a:schemeClr val="bg2">
                    <a:lumMod val="25000"/>
                  </a:schemeClr>
                </a:solidFill>
                <a:latin typeface="Arial" panose="020B0604020202020204" pitchFamily="34" charset="0"/>
                <a:cs typeface="Arial" panose="020B0604020202020204" pitchFamily="34" charset="0"/>
              </a:rPr>
              <a:t>Instrumentos de Planificación y Coordinación de la Política de Empleo</a:t>
            </a:r>
          </a:p>
        </p:txBody>
      </p:sp>
      <p:graphicFrame>
        <p:nvGraphicFramePr>
          <p:cNvPr id="3" name="Diagrama 2">
            <a:extLst>
              <a:ext uri="{FF2B5EF4-FFF2-40B4-BE49-F238E27FC236}">
                <a16:creationId xmlns:a16="http://schemas.microsoft.com/office/drawing/2014/main" id="{85A30556-823A-B376-FE0F-0A3731927F89}"/>
              </a:ext>
            </a:extLst>
          </p:cNvPr>
          <p:cNvGraphicFramePr/>
          <p:nvPr>
            <p:extLst>
              <p:ext uri="{D42A27DB-BD31-4B8C-83A1-F6EECF244321}">
                <p14:modId xmlns:p14="http://schemas.microsoft.com/office/powerpoint/2010/main" val="17617175"/>
              </p:ext>
            </p:extLst>
          </p:nvPr>
        </p:nvGraphicFramePr>
        <p:xfrm>
          <a:off x="1995830" y="2269039"/>
          <a:ext cx="7141497" cy="4489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77BBA4D3-FF15-D8E5-ED81-1A3911D39CD1}"/>
              </a:ext>
            </a:extLst>
          </p:cNvPr>
          <p:cNvSpPr/>
          <p:nvPr/>
        </p:nvSpPr>
        <p:spPr>
          <a:xfrm>
            <a:off x="3323303" y="5289755"/>
            <a:ext cx="1163801" cy="9337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dirty="0"/>
          </a:p>
        </p:txBody>
      </p:sp>
    </p:spTree>
    <p:extLst>
      <p:ext uri="{BB962C8B-B14F-4D97-AF65-F5344CB8AC3E}">
        <p14:creationId xmlns:p14="http://schemas.microsoft.com/office/powerpoint/2010/main" val="33276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D7AE5-89E0-A721-CE73-C07814004E64}"/>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1DD8F840-8D8B-7969-62E7-DEAE324958EC}"/>
              </a:ext>
            </a:extLst>
          </p:cNvPr>
          <p:cNvSpPr>
            <a:spLocks noGrp="1"/>
          </p:cNvSpPr>
          <p:nvPr>
            <p:ph type="title"/>
          </p:nvPr>
        </p:nvSpPr>
        <p:spPr>
          <a:xfrm>
            <a:off x="7626484" y="1869795"/>
            <a:ext cx="4133515" cy="1124345"/>
          </a:xfrm>
        </p:spPr>
        <p:txBody>
          <a:bodyPr rtlCol="0" anchor="ctr">
            <a:normAutofit fontScale="90000"/>
          </a:bodyPr>
          <a:lstStyle/>
          <a:p>
            <a:pPr rtl="0"/>
            <a:br>
              <a:rPr lang="es-ES" sz="3600" spc="0" dirty="0">
                <a:latin typeface="Arial" panose="020B0604020202020204" pitchFamily="34" charset="0"/>
                <a:cs typeface="Arial" panose="020B0604020202020204" pitchFamily="34" charset="0"/>
              </a:rPr>
            </a:br>
            <a:r>
              <a:rPr lang="es-ES" sz="3600" spc="0" dirty="0">
                <a:latin typeface="Arial" panose="020B0604020202020204" pitchFamily="34" charset="0"/>
                <a:cs typeface="Arial" panose="020B0604020202020204" pitchFamily="34" charset="0"/>
              </a:rPr>
              <a:t>LEY DE EMPLEO</a:t>
            </a:r>
            <a:br>
              <a:rPr lang="es-ES" sz="2900" dirty="0"/>
            </a:br>
            <a:endParaRPr lang="es-ES" sz="2900" dirty="0"/>
          </a:p>
        </p:txBody>
      </p:sp>
      <p:sp>
        <p:nvSpPr>
          <p:cNvPr id="6" name="Rectángulo 5">
            <a:extLst>
              <a:ext uri="{FF2B5EF4-FFF2-40B4-BE49-F238E27FC236}">
                <a16:creationId xmlns:a16="http://schemas.microsoft.com/office/drawing/2014/main" id="{D506C237-5975-AF99-5570-C356F62B53BC}"/>
              </a:ext>
            </a:extLst>
          </p:cNvPr>
          <p:cNvSpPr/>
          <p:nvPr/>
        </p:nvSpPr>
        <p:spPr>
          <a:xfrm>
            <a:off x="7519480" y="6294474"/>
            <a:ext cx="4672519" cy="563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Marcador de posición de imagen 7">
            <a:extLst>
              <a:ext uri="{FF2B5EF4-FFF2-40B4-BE49-F238E27FC236}">
                <a16:creationId xmlns:a16="http://schemas.microsoft.com/office/drawing/2014/main" id="{19A83DAD-6B94-6308-A669-7536410DCA63}"/>
              </a:ext>
            </a:extLst>
          </p:cNvPr>
          <p:cNvSpPr>
            <a:spLocks noGrp="1"/>
          </p:cNvSpPr>
          <p:nvPr>
            <p:ph type="pic" sz="quarter" idx="14"/>
          </p:nvPr>
        </p:nvSpPr>
        <p:spPr>
          <a:xfrm>
            <a:off x="-1" y="-1"/>
            <a:ext cx="7519481" cy="6371351"/>
          </a:xfrm>
        </p:spPr>
        <p:txBody>
          <a:bodyPr/>
          <a:lstStyle/>
          <a:p>
            <a:endParaRPr lang="es-ES" dirty="0"/>
          </a:p>
        </p:txBody>
      </p:sp>
      <p:pic>
        <p:nvPicPr>
          <p:cNvPr id="9" name="Imagen 8" descr="Interfaz de usuario gráfica&#10;&#10;Descripción generada automáticamente">
            <a:extLst>
              <a:ext uri="{FF2B5EF4-FFF2-40B4-BE49-F238E27FC236}">
                <a16:creationId xmlns:a16="http://schemas.microsoft.com/office/drawing/2014/main" id="{BB4F80FF-A19F-0091-BD15-8B25EC6A52BC}"/>
              </a:ext>
            </a:extLst>
          </p:cNvPr>
          <p:cNvPicPr>
            <a:picLocks noChangeAspect="1"/>
          </p:cNvPicPr>
          <p:nvPr/>
        </p:nvPicPr>
        <p:blipFill rotWithShape="1">
          <a:blip r:embed="rId3"/>
          <a:srcRect l="50992" t="21720" r="3609" b="23652"/>
          <a:stretch/>
        </p:blipFill>
        <p:spPr bwMode="auto">
          <a:xfrm>
            <a:off x="-1" y="1439693"/>
            <a:ext cx="7532632" cy="54183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87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2E59A-6A67-6D71-0ACB-3691076D4A0A}"/>
            </a:ext>
          </a:extLst>
        </p:cNvPr>
        <p:cNvGrpSpPr/>
        <p:nvPr/>
      </p:nvGrpSpPr>
      <p:grpSpPr>
        <a:xfrm>
          <a:off x="0" y="0"/>
          <a:ext cx="0" cy="0"/>
          <a:chOff x="0" y="0"/>
          <a:chExt cx="0" cy="0"/>
        </a:xfrm>
      </p:grpSpPr>
      <p:pic>
        <p:nvPicPr>
          <p:cNvPr id="36" name="Imagen 35" descr="Interfaz de usuario gráfica&#10;&#10;Descripción generada automáticamente">
            <a:extLst>
              <a:ext uri="{FF2B5EF4-FFF2-40B4-BE49-F238E27FC236}">
                <a16:creationId xmlns:a16="http://schemas.microsoft.com/office/drawing/2014/main" id="{EB1129A9-D223-2782-C661-B49C723E44DF}"/>
              </a:ext>
            </a:extLst>
          </p:cNvPr>
          <p:cNvPicPr>
            <a:picLocks noChangeAspect="1"/>
          </p:cNvPicPr>
          <p:nvPr/>
        </p:nvPicPr>
        <p:blipFill rotWithShape="1">
          <a:blip r:embed="rId3"/>
          <a:srcRect l="2487" t="31922" r="51034" b="21615"/>
          <a:stretch/>
        </p:blipFill>
        <p:spPr bwMode="auto">
          <a:xfrm>
            <a:off x="0" y="-1"/>
            <a:ext cx="12192000" cy="6858001"/>
          </a:xfrm>
          <a:prstGeom prst="rect">
            <a:avLst/>
          </a:prstGeom>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71F7510B-F094-90D7-93C3-7176CF5C4FF4}"/>
              </a:ext>
            </a:extLst>
          </p:cNvPr>
          <p:cNvSpPr/>
          <p:nvPr/>
        </p:nvSpPr>
        <p:spPr>
          <a:xfrm>
            <a:off x="10111563" y="6371351"/>
            <a:ext cx="1371600" cy="432000"/>
          </a:xfrm>
          <a:prstGeom prst="rect">
            <a:avLst/>
          </a:prstGeom>
          <a:solidFill>
            <a:srgbClr val="5962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1B7E337F-616A-1B54-2D09-E8D35F7B8ABA}"/>
              </a:ext>
            </a:extLst>
          </p:cNvPr>
          <p:cNvSpPr txBox="1"/>
          <p:nvPr/>
        </p:nvSpPr>
        <p:spPr>
          <a:xfrm>
            <a:off x="2296634" y="936431"/>
            <a:ext cx="6018028" cy="461665"/>
          </a:xfrm>
          <a:prstGeom prst="rect">
            <a:avLst/>
          </a:prstGeom>
          <a:noFill/>
        </p:spPr>
        <p:txBody>
          <a:bodyPr wrap="square" rtlCol="0">
            <a:spAutoFit/>
          </a:bodyPr>
          <a:lstStyle/>
          <a:p>
            <a:r>
              <a:rPr lang="es-ES" sz="2400" dirty="0">
                <a:solidFill>
                  <a:schemeClr val="bg1"/>
                </a:solidFill>
                <a:effectLst/>
                <a:latin typeface="Arial" panose="020B0604020202020204" pitchFamily="34" charset="0"/>
                <a:cs typeface="Arial" panose="020B0604020202020204" pitchFamily="34" charset="0"/>
              </a:rPr>
              <a:t>Son objetivos de la política de empleo: </a:t>
            </a:r>
          </a:p>
        </p:txBody>
      </p:sp>
      <p:sp>
        <p:nvSpPr>
          <p:cNvPr id="7" name="Título 6">
            <a:extLst>
              <a:ext uri="{FF2B5EF4-FFF2-40B4-BE49-F238E27FC236}">
                <a16:creationId xmlns:a16="http://schemas.microsoft.com/office/drawing/2014/main" id="{0321B073-BEB7-3963-56AE-47A717CEE7FF}"/>
              </a:ext>
            </a:extLst>
          </p:cNvPr>
          <p:cNvSpPr>
            <a:spLocks noGrp="1"/>
          </p:cNvSpPr>
          <p:nvPr>
            <p:ph type="title"/>
          </p:nvPr>
        </p:nvSpPr>
        <p:spPr>
          <a:xfrm>
            <a:off x="432000" y="644065"/>
            <a:ext cx="4193163" cy="432000"/>
          </a:xfrm>
        </p:spPr>
        <p:txBody>
          <a:bodyPr/>
          <a:lstStyle/>
          <a:p>
            <a:r>
              <a:rPr lang="en-US" sz="3200" kern="1200" dirty="0">
                <a:solidFill>
                  <a:schemeClr val="tx1"/>
                </a:solidFill>
                <a:latin typeface="Arial" panose="020B0604020202020204" pitchFamily="34" charset="0"/>
                <a:cs typeface="Arial" panose="020B0604020202020204" pitchFamily="34" charset="0"/>
              </a:rPr>
              <a:t>Ley de Empleo</a:t>
            </a:r>
            <a:br>
              <a:rPr lang="en-US" sz="3200" kern="1200" dirty="0">
                <a:solidFill>
                  <a:schemeClr val="tx1"/>
                </a:solidFill>
                <a:latin typeface="Arial" panose="020B0604020202020204" pitchFamily="34" charset="0"/>
                <a:cs typeface="Arial" panose="020B0604020202020204" pitchFamily="34" charset="0"/>
              </a:rPr>
            </a:br>
            <a:endParaRPr lang="es-ES" dirty="0"/>
          </a:p>
        </p:txBody>
      </p:sp>
      <p:graphicFrame>
        <p:nvGraphicFramePr>
          <p:cNvPr id="35" name="Diagrama 34">
            <a:extLst>
              <a:ext uri="{FF2B5EF4-FFF2-40B4-BE49-F238E27FC236}">
                <a16:creationId xmlns:a16="http://schemas.microsoft.com/office/drawing/2014/main" id="{F0B7DBC2-5126-F7B6-CCA2-16F5CAE77550}"/>
              </a:ext>
            </a:extLst>
          </p:cNvPr>
          <p:cNvGraphicFramePr/>
          <p:nvPr/>
        </p:nvGraphicFramePr>
        <p:xfrm>
          <a:off x="127592" y="1720129"/>
          <a:ext cx="8848047" cy="5083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43098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D357C-BDD0-3238-89A9-21077470FA72}"/>
            </a:ext>
          </a:extLst>
        </p:cNvPr>
        <p:cNvGrpSpPr/>
        <p:nvPr/>
      </p:nvGrpSpPr>
      <p:grpSpPr>
        <a:xfrm>
          <a:off x="0" y="0"/>
          <a:ext cx="0" cy="0"/>
          <a:chOff x="0" y="0"/>
          <a:chExt cx="0" cy="0"/>
        </a:xfrm>
      </p:grpSpPr>
      <p:sp>
        <p:nvSpPr>
          <p:cNvPr id="4" name="Subtítulo 3">
            <a:extLst>
              <a:ext uri="{FF2B5EF4-FFF2-40B4-BE49-F238E27FC236}">
                <a16:creationId xmlns:a16="http://schemas.microsoft.com/office/drawing/2014/main" id="{FA125793-C719-8D92-C3C0-57EF52BA2D0D}"/>
              </a:ext>
            </a:extLst>
          </p:cNvPr>
          <p:cNvSpPr>
            <a:spLocks noGrp="1"/>
          </p:cNvSpPr>
          <p:nvPr>
            <p:ph type="body" sz="quarter" idx="12"/>
          </p:nvPr>
        </p:nvSpPr>
        <p:spPr>
          <a:xfrm>
            <a:off x="301256" y="1956396"/>
            <a:ext cx="5472113" cy="4170891"/>
          </a:xfrm>
        </p:spPr>
        <p:txBody>
          <a:bodyPr rtlCol="0">
            <a:normAutofit fontScale="62500" lnSpcReduction="20000"/>
          </a:bodyPr>
          <a:lstStyle/>
          <a:p>
            <a:endParaRPr lang="es-ES" b="1" i="0" u="none" strike="noStrike" baseline="0" dirty="0"/>
          </a:p>
          <a:p>
            <a:pPr marL="360000" lvl="0" indent="-187325">
              <a:lnSpc>
                <a:spcPct val="120000"/>
              </a:lnSpc>
              <a:spcBef>
                <a:spcPts val="600"/>
              </a:spcBef>
              <a:buFont typeface="System Font Regular"/>
              <a:buChar char="–"/>
            </a:pPr>
            <a:r>
              <a:rPr lang="es-ES" sz="2900" dirty="0">
                <a:effectLst/>
                <a:latin typeface="Arial" panose="020B0604020202020204" pitchFamily="34" charset="0"/>
                <a:cs typeface="Arial" panose="020B0604020202020204" pitchFamily="34" charset="0"/>
              </a:rPr>
              <a:t>El artículo 5 recoge específicamente “los principios de igualdad y no discriminación en el acceso y consolidación del empleo y desarrollo profesional por motivo, entre otros, de discapacidad</a:t>
            </a:r>
            <a:r>
              <a:rPr lang="es-ES" sz="2900" dirty="0">
                <a:latin typeface="Arial" panose="020B0604020202020204" pitchFamily="34" charset="0"/>
                <a:cs typeface="Arial" panose="020B0604020202020204" pitchFamily="34" charset="0"/>
              </a:rPr>
              <a:t>.</a:t>
            </a:r>
            <a:endParaRPr lang="es-ES" sz="2900" dirty="0">
              <a:effectLst/>
              <a:latin typeface="Arial" panose="020B0604020202020204" pitchFamily="34" charset="0"/>
              <a:cs typeface="Arial" panose="020B0604020202020204" pitchFamily="34" charset="0"/>
            </a:endParaRPr>
          </a:p>
          <a:p>
            <a:pPr marL="360000" lvl="0" indent="-187325">
              <a:lnSpc>
                <a:spcPct val="120000"/>
              </a:lnSpc>
              <a:buFont typeface="System Font Regular"/>
              <a:buChar char="–"/>
            </a:pPr>
            <a:r>
              <a:rPr lang="es-ES" sz="2900" dirty="0">
                <a:effectLst/>
                <a:latin typeface="Arial" panose="020B0604020202020204" pitchFamily="34" charset="0"/>
                <a:cs typeface="Arial" panose="020B0604020202020204" pitchFamily="34" charset="0"/>
              </a:rPr>
              <a:t>Se establece un nuevo Eje específico en las políticas de empleo dirigido a las personas con discapacidad: Eje 4 “Oportunidades de Empleo para Personas con Discapacidad”.</a:t>
            </a:r>
          </a:p>
          <a:p>
            <a:pPr marL="360000" lvl="0" indent="-187325">
              <a:lnSpc>
                <a:spcPct val="120000"/>
              </a:lnSpc>
              <a:buFont typeface="System Font Regular"/>
              <a:buChar char="–"/>
            </a:pPr>
            <a:r>
              <a:rPr lang="es-ES" sz="2900" dirty="0">
                <a:effectLst/>
                <a:latin typeface="Arial" panose="020B0604020202020204" pitchFamily="34" charset="0"/>
                <a:cs typeface="Arial" panose="020B0604020202020204" pitchFamily="34" charset="0"/>
              </a:rPr>
              <a:t>Se contempla a las personas con discapacidad como colectivo prioritario. Y, dentro de ese colectivo, se determina el colectivo de personas con discapacidad “de especiales dificultades”.</a:t>
            </a:r>
          </a:p>
        </p:txBody>
      </p:sp>
      <p:sp>
        <p:nvSpPr>
          <p:cNvPr id="2" name="Rectángulo 1">
            <a:extLst>
              <a:ext uri="{FF2B5EF4-FFF2-40B4-BE49-F238E27FC236}">
                <a16:creationId xmlns:a16="http://schemas.microsoft.com/office/drawing/2014/main" id="{925106D1-40F5-5899-F0A1-F911AD982DD4}"/>
              </a:ext>
            </a:extLst>
          </p:cNvPr>
          <p:cNvSpPr/>
          <p:nvPr/>
        </p:nvSpPr>
        <p:spPr>
          <a:xfrm>
            <a:off x="0" y="6371350"/>
            <a:ext cx="12192000" cy="486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E7764C22-BE67-223C-3221-82E6B1DD5F74}"/>
              </a:ext>
            </a:extLst>
          </p:cNvPr>
          <p:cNvSpPr txBox="1"/>
          <p:nvPr/>
        </p:nvSpPr>
        <p:spPr>
          <a:xfrm>
            <a:off x="4093535" y="860065"/>
            <a:ext cx="8848047" cy="830997"/>
          </a:xfrm>
          <a:prstGeom prst="rect">
            <a:avLst/>
          </a:prstGeom>
          <a:noFill/>
        </p:spPr>
        <p:txBody>
          <a:bodyPr wrap="square" rtlCol="0">
            <a:spAutoFit/>
          </a:bodyPr>
          <a:lstStyle/>
          <a:p>
            <a:r>
              <a:rPr lang="es-ES" sz="2400" dirty="0">
                <a:solidFill>
                  <a:schemeClr val="accent4">
                    <a:lumMod val="50000"/>
                  </a:schemeClr>
                </a:solidFill>
                <a:effectLst/>
                <a:latin typeface="Arial" panose="020B0604020202020204" pitchFamily="34" charset="0"/>
                <a:cs typeface="Arial" panose="020B0604020202020204" pitchFamily="34" charset="0"/>
              </a:rPr>
              <a:t>Contiene diversos aspectos positivos relacionados con la inclusión laboral de las personas con discapacidad</a:t>
            </a:r>
            <a:r>
              <a:rPr lang="es-ES" sz="2400" dirty="0">
                <a:effectLst/>
                <a:latin typeface="Arial" panose="020B0604020202020204" pitchFamily="34" charset="0"/>
                <a:cs typeface="Arial" panose="020B0604020202020204" pitchFamily="34" charset="0"/>
              </a:rPr>
              <a:t>:</a:t>
            </a:r>
          </a:p>
        </p:txBody>
      </p:sp>
      <p:sp>
        <p:nvSpPr>
          <p:cNvPr id="7" name="Título 6">
            <a:extLst>
              <a:ext uri="{FF2B5EF4-FFF2-40B4-BE49-F238E27FC236}">
                <a16:creationId xmlns:a16="http://schemas.microsoft.com/office/drawing/2014/main" id="{145C08E7-581B-D35A-EA61-4E9D1C3B1D02}"/>
              </a:ext>
            </a:extLst>
          </p:cNvPr>
          <p:cNvSpPr>
            <a:spLocks noGrp="1"/>
          </p:cNvSpPr>
          <p:nvPr>
            <p:ph type="title"/>
          </p:nvPr>
        </p:nvSpPr>
        <p:spPr>
          <a:xfrm>
            <a:off x="432000" y="644065"/>
            <a:ext cx="4193163" cy="432000"/>
          </a:xfrm>
        </p:spPr>
        <p:txBody>
          <a:bodyPr/>
          <a:lstStyle/>
          <a:p>
            <a:r>
              <a:rPr lang="en-US" sz="3200" kern="1200" dirty="0">
                <a:solidFill>
                  <a:schemeClr val="tx1"/>
                </a:solidFill>
                <a:latin typeface="Arial" panose="020B0604020202020204" pitchFamily="34" charset="0"/>
                <a:cs typeface="Arial" panose="020B0604020202020204" pitchFamily="34" charset="0"/>
              </a:rPr>
              <a:t>Ley de Empleo</a:t>
            </a:r>
            <a:br>
              <a:rPr lang="en-US" sz="3200" kern="1200" dirty="0">
                <a:solidFill>
                  <a:schemeClr val="tx1"/>
                </a:solidFill>
                <a:latin typeface="Arial" panose="020B0604020202020204" pitchFamily="34" charset="0"/>
                <a:cs typeface="Arial" panose="020B0604020202020204" pitchFamily="34" charset="0"/>
              </a:rPr>
            </a:br>
            <a:endParaRPr lang="es-ES" dirty="0"/>
          </a:p>
        </p:txBody>
      </p:sp>
      <p:pic>
        <p:nvPicPr>
          <p:cNvPr id="9" name="Imagen 8" descr="Captura de pantalla de un celular con la imagen de una persona&#10;&#10;Descripción generada automáticamente">
            <a:extLst>
              <a:ext uri="{FF2B5EF4-FFF2-40B4-BE49-F238E27FC236}">
                <a16:creationId xmlns:a16="http://schemas.microsoft.com/office/drawing/2014/main" id="{E3B4B926-D3FF-36F4-81C8-E9E9E8DBAAC7}"/>
              </a:ext>
            </a:extLst>
          </p:cNvPr>
          <p:cNvPicPr>
            <a:picLocks noChangeAspect="1"/>
          </p:cNvPicPr>
          <p:nvPr/>
        </p:nvPicPr>
        <p:blipFill rotWithShape="1">
          <a:blip r:embed="rId3"/>
          <a:srcRect l="3253" t="28174" r="54747" b="14753"/>
          <a:stretch/>
        </p:blipFill>
        <p:spPr bwMode="auto">
          <a:xfrm>
            <a:off x="6586870" y="2002742"/>
            <a:ext cx="4896293" cy="37428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092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8C8AE-8315-CCD6-CEAD-737007AB3639}"/>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36EA2C8C-D408-CFA9-D4B5-7AF459A6E3E6}"/>
              </a:ext>
            </a:extLst>
          </p:cNvPr>
          <p:cNvSpPr/>
          <p:nvPr/>
        </p:nvSpPr>
        <p:spPr>
          <a:xfrm>
            <a:off x="0" y="6371350"/>
            <a:ext cx="12192000" cy="486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CuadroTexto 4">
            <a:extLst>
              <a:ext uri="{FF2B5EF4-FFF2-40B4-BE49-F238E27FC236}">
                <a16:creationId xmlns:a16="http://schemas.microsoft.com/office/drawing/2014/main" id="{5346196E-9F22-2DC0-24DE-18E87CBCDBA8}"/>
              </a:ext>
            </a:extLst>
          </p:cNvPr>
          <p:cNvSpPr txBox="1"/>
          <p:nvPr/>
        </p:nvSpPr>
        <p:spPr>
          <a:xfrm>
            <a:off x="4093535" y="860065"/>
            <a:ext cx="8848047" cy="830997"/>
          </a:xfrm>
          <a:prstGeom prst="rect">
            <a:avLst/>
          </a:prstGeom>
          <a:noFill/>
        </p:spPr>
        <p:txBody>
          <a:bodyPr wrap="square" rtlCol="0">
            <a:spAutoFit/>
          </a:bodyPr>
          <a:lstStyle/>
          <a:p>
            <a:r>
              <a:rPr lang="es-ES" sz="2400" dirty="0">
                <a:solidFill>
                  <a:schemeClr val="accent4">
                    <a:lumMod val="50000"/>
                  </a:schemeClr>
                </a:solidFill>
                <a:effectLst/>
                <a:latin typeface="Arial" panose="020B0604020202020204" pitchFamily="34" charset="0"/>
                <a:cs typeface="Arial" panose="020B0604020202020204" pitchFamily="34" charset="0"/>
              </a:rPr>
              <a:t>Contiene diversos aspectos positivos relacionados con la inclusión laboral de las personas con discapacidad</a:t>
            </a:r>
            <a:r>
              <a:rPr lang="es-ES" sz="2400" dirty="0">
                <a:effectLst/>
                <a:latin typeface="Arial" panose="020B0604020202020204" pitchFamily="34" charset="0"/>
                <a:cs typeface="Arial" panose="020B0604020202020204" pitchFamily="34" charset="0"/>
              </a:rPr>
              <a:t>:</a:t>
            </a:r>
          </a:p>
        </p:txBody>
      </p:sp>
      <p:sp>
        <p:nvSpPr>
          <p:cNvPr id="7" name="Título 6">
            <a:extLst>
              <a:ext uri="{FF2B5EF4-FFF2-40B4-BE49-F238E27FC236}">
                <a16:creationId xmlns:a16="http://schemas.microsoft.com/office/drawing/2014/main" id="{F2410768-C3CA-D14E-7161-D85D575DEE8E}"/>
              </a:ext>
            </a:extLst>
          </p:cNvPr>
          <p:cNvSpPr>
            <a:spLocks noGrp="1"/>
          </p:cNvSpPr>
          <p:nvPr>
            <p:ph type="title"/>
          </p:nvPr>
        </p:nvSpPr>
        <p:spPr>
          <a:xfrm>
            <a:off x="432000" y="644065"/>
            <a:ext cx="4193163" cy="432000"/>
          </a:xfrm>
        </p:spPr>
        <p:txBody>
          <a:bodyPr/>
          <a:lstStyle/>
          <a:p>
            <a:r>
              <a:rPr lang="en-US" sz="3200" kern="1200" dirty="0">
                <a:solidFill>
                  <a:schemeClr val="tx1"/>
                </a:solidFill>
                <a:latin typeface="Arial" panose="020B0604020202020204" pitchFamily="34" charset="0"/>
                <a:cs typeface="Arial" panose="020B0604020202020204" pitchFamily="34" charset="0"/>
              </a:rPr>
              <a:t>Ley de Empleo</a:t>
            </a:r>
            <a:br>
              <a:rPr lang="en-US" sz="3200" kern="1200" dirty="0">
                <a:solidFill>
                  <a:schemeClr val="tx1"/>
                </a:solidFill>
                <a:latin typeface="Arial" panose="020B0604020202020204" pitchFamily="34" charset="0"/>
                <a:cs typeface="Arial" panose="020B0604020202020204" pitchFamily="34" charset="0"/>
              </a:rPr>
            </a:br>
            <a:endParaRPr lang="es-ES" dirty="0"/>
          </a:p>
        </p:txBody>
      </p:sp>
      <p:sp>
        <p:nvSpPr>
          <p:cNvPr id="9" name="CuadroTexto 8">
            <a:extLst>
              <a:ext uri="{FF2B5EF4-FFF2-40B4-BE49-F238E27FC236}">
                <a16:creationId xmlns:a16="http://schemas.microsoft.com/office/drawing/2014/main" id="{8F6DB202-FC5D-44BC-C5ED-4B2C96861A1A}"/>
              </a:ext>
            </a:extLst>
          </p:cNvPr>
          <p:cNvSpPr txBox="1"/>
          <p:nvPr/>
        </p:nvSpPr>
        <p:spPr>
          <a:xfrm>
            <a:off x="5722090" y="1986489"/>
            <a:ext cx="6469910" cy="4247317"/>
          </a:xfrm>
          <a:prstGeom prst="rect">
            <a:avLst/>
          </a:prstGeom>
          <a:noFill/>
        </p:spPr>
        <p:txBody>
          <a:bodyPr wrap="square">
            <a:spAutoFit/>
          </a:bodyPr>
          <a:lstStyle/>
          <a:p>
            <a:pPr marL="541338" lvl="0" indent="-187325">
              <a:buFont typeface="System Font Regular"/>
              <a:buChar char="–"/>
            </a:pPr>
            <a:r>
              <a:rPr lang="es-ES" sz="1800" dirty="0">
                <a:effectLst/>
                <a:latin typeface="Arial" panose="020B0604020202020204" pitchFamily="34" charset="0"/>
                <a:cs typeface="Arial" panose="020B0604020202020204" pitchFamily="34" charset="0"/>
              </a:rPr>
              <a:t>Se establece que los programas específicos y las medidas de acción positiva se reforzarán en los supuestos en que se produzcan situaciones de interseccionalidad.</a:t>
            </a:r>
          </a:p>
          <a:p>
            <a:pPr marL="541338" lvl="0" indent="-187325">
              <a:buFont typeface="System Font Regular"/>
              <a:buChar char="–"/>
            </a:pPr>
            <a:r>
              <a:rPr lang="es-ES" sz="1800" dirty="0">
                <a:effectLst/>
                <a:latin typeface="Arial" panose="020B0604020202020204" pitchFamily="34" charset="0"/>
                <a:cs typeface="Arial" panose="020B0604020202020204" pitchFamily="34" charset="0"/>
              </a:rPr>
              <a:t>Recoge un artículo especifico, artículo 54, dedicado a las personas con discapacidad demandantes de empleo.</a:t>
            </a:r>
          </a:p>
          <a:p>
            <a:pPr marL="541338" lvl="0" indent="-187325">
              <a:spcAft>
                <a:spcPts val="600"/>
              </a:spcAft>
              <a:buFont typeface="System Font Regular"/>
              <a:buChar char="–"/>
            </a:pPr>
            <a:r>
              <a:rPr lang="es-ES" sz="1800" dirty="0">
                <a:effectLst/>
                <a:latin typeface="Arial" panose="020B0604020202020204" pitchFamily="34" charset="0"/>
                <a:cs typeface="Arial" panose="020B0604020202020204" pitchFamily="34" charset="0"/>
              </a:rPr>
              <a:t>Se recupera, a efectos laborales, la equiparación como persona con discapacidad, para las personas pensionistas de la Seguridad Social que tengan reconocida una pensión de incapacidad permanente en el grado de total, absoluta o gran invalidez y las personas pensionistas de clases pasivas que tengan reconocida una pensión de jubilación o de retiro por incapacidad permanente para el servicio o inutilidad.</a:t>
            </a:r>
          </a:p>
        </p:txBody>
      </p:sp>
      <p:pic>
        <p:nvPicPr>
          <p:cNvPr id="10" name="Marcador de contenido 9" descr="Una captura de pantalla de una red social&#10;&#10;Descripción generada automáticamente">
            <a:extLst>
              <a:ext uri="{FF2B5EF4-FFF2-40B4-BE49-F238E27FC236}">
                <a16:creationId xmlns:a16="http://schemas.microsoft.com/office/drawing/2014/main" id="{1073B5E1-6C81-E630-9C2D-8C4FB2B807EE}"/>
              </a:ext>
            </a:extLst>
          </p:cNvPr>
          <p:cNvPicPr>
            <a:picLocks noGrp="1" noChangeAspect="1"/>
          </p:cNvPicPr>
          <p:nvPr>
            <p:ph sz="half" idx="2"/>
          </p:nvPr>
        </p:nvPicPr>
        <p:blipFill rotWithShape="1">
          <a:blip r:embed="rId3"/>
          <a:srcRect l="60958" t="20470" r="4091" b="18114"/>
          <a:stretch/>
        </p:blipFill>
        <p:spPr bwMode="auto">
          <a:xfrm>
            <a:off x="1059866" y="2024063"/>
            <a:ext cx="4215980" cy="41671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68845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DE14E-D71C-9AC0-702F-CE2B6122EC25}"/>
            </a:ext>
          </a:extLst>
        </p:cNvPr>
        <p:cNvGrpSpPr/>
        <p:nvPr/>
      </p:nvGrpSpPr>
      <p:grpSpPr>
        <a:xfrm>
          <a:off x="0" y="0"/>
          <a:ext cx="0" cy="0"/>
          <a:chOff x="0" y="0"/>
          <a:chExt cx="0" cy="0"/>
        </a:xfrm>
      </p:grpSpPr>
      <p:sp>
        <p:nvSpPr>
          <p:cNvPr id="4" name="Marcador de posición de imagen 3">
            <a:extLst>
              <a:ext uri="{FF2B5EF4-FFF2-40B4-BE49-F238E27FC236}">
                <a16:creationId xmlns:a16="http://schemas.microsoft.com/office/drawing/2014/main" id="{2675B9AA-F2D8-7AFF-4E6A-ECF66BCBD847}"/>
              </a:ext>
            </a:extLst>
          </p:cNvPr>
          <p:cNvSpPr>
            <a:spLocks noGrp="1"/>
          </p:cNvSpPr>
          <p:nvPr>
            <p:ph type="pic" sz="quarter" idx="14"/>
          </p:nvPr>
        </p:nvSpPr>
        <p:spPr/>
        <p:txBody>
          <a:bodyPr/>
          <a:lstStyle/>
          <a:p>
            <a:endParaRPr lang="es-ES" dirty="0"/>
          </a:p>
        </p:txBody>
      </p:sp>
      <p:sp>
        <p:nvSpPr>
          <p:cNvPr id="3" name="Título 2">
            <a:extLst>
              <a:ext uri="{FF2B5EF4-FFF2-40B4-BE49-F238E27FC236}">
                <a16:creationId xmlns:a16="http://schemas.microsoft.com/office/drawing/2014/main" id="{D3206271-20E2-7C48-BF6F-C62E8BB8C6BE}"/>
              </a:ext>
            </a:extLst>
          </p:cNvPr>
          <p:cNvSpPr>
            <a:spLocks noGrp="1"/>
          </p:cNvSpPr>
          <p:nvPr>
            <p:ph type="title"/>
          </p:nvPr>
        </p:nvSpPr>
        <p:spPr>
          <a:xfrm>
            <a:off x="5518298" y="1869795"/>
            <a:ext cx="6241702" cy="1124345"/>
          </a:xfrm>
        </p:spPr>
        <p:txBody>
          <a:bodyPr rtlCol="0" anchor="ctr">
            <a:normAutofit fontScale="90000"/>
          </a:bodyPr>
          <a:lstStyle/>
          <a:p>
            <a:pPr rtl="0"/>
            <a:br>
              <a:rPr lang="es-ES" sz="3600" spc="0" dirty="0">
                <a:latin typeface="Arial" panose="020B0604020202020204" pitchFamily="34" charset="0"/>
                <a:cs typeface="Arial" panose="020B0604020202020204" pitchFamily="34" charset="0"/>
              </a:rPr>
            </a:br>
            <a:r>
              <a:rPr lang="es-ES" sz="3600" spc="0" dirty="0">
                <a:latin typeface="Arial" panose="020B0604020202020204" pitchFamily="34" charset="0"/>
                <a:cs typeface="Arial" panose="020B0604020202020204" pitchFamily="34" charset="0"/>
              </a:rPr>
              <a:t>Real Decreto 438/2024</a:t>
            </a:r>
            <a:br>
              <a:rPr lang="es-ES" sz="2900" dirty="0"/>
            </a:br>
            <a:endParaRPr lang="es-ES" sz="2900" dirty="0"/>
          </a:p>
        </p:txBody>
      </p:sp>
      <p:sp>
        <p:nvSpPr>
          <p:cNvPr id="6" name="Rectángulo 5">
            <a:extLst>
              <a:ext uri="{FF2B5EF4-FFF2-40B4-BE49-F238E27FC236}">
                <a16:creationId xmlns:a16="http://schemas.microsoft.com/office/drawing/2014/main" id="{03157D7F-DA3C-6527-D2F2-A374A44A22A5}"/>
              </a:ext>
            </a:extLst>
          </p:cNvPr>
          <p:cNvSpPr/>
          <p:nvPr/>
        </p:nvSpPr>
        <p:spPr>
          <a:xfrm>
            <a:off x="0" y="6371350"/>
            <a:ext cx="12191999" cy="486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 name="Imagen 4" descr="Interfaz de usuario gráfica, Aplicación&#10;&#10;Descripción generada automáticamente">
            <a:extLst>
              <a:ext uri="{FF2B5EF4-FFF2-40B4-BE49-F238E27FC236}">
                <a16:creationId xmlns:a16="http://schemas.microsoft.com/office/drawing/2014/main" id="{3E42446A-0272-05F1-7C44-6E20F1C0056E}"/>
              </a:ext>
            </a:extLst>
          </p:cNvPr>
          <p:cNvPicPr>
            <a:picLocks noChangeAspect="1"/>
          </p:cNvPicPr>
          <p:nvPr/>
        </p:nvPicPr>
        <p:blipFill rotWithShape="1">
          <a:blip r:embed="rId3"/>
          <a:srcRect l="55578" t="21703" r="19733" b="25046"/>
          <a:stretch/>
        </p:blipFill>
        <p:spPr bwMode="auto">
          <a:xfrm>
            <a:off x="0" y="0"/>
            <a:ext cx="5309191" cy="643982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1612389"/>
      </p:ext>
    </p:extLst>
  </p:cSld>
  <p:clrMapOvr>
    <a:masterClrMapping/>
  </p:clrMapOvr>
</p:sld>
</file>

<file path=ppt/theme/theme1.xml><?xml version="1.0" encoding="utf-8"?>
<a:theme xmlns:a="http://schemas.openxmlformats.org/drawingml/2006/main" name="Personalizado">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19716750_TF16411250.potx" id="{675E8371-EC70-4345-8B64-A71003B56298}" vid="{0F92AA19-00D6-4C71-B13F-219D7994A0B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9" ma:contentTypeDescription="Create a new document." ma:contentTypeScope="" ma:versionID="76e25e1730b4532ab1d5e5b131a96a5a">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d1e9281a84c4949647088091c718de3"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B64A4C9D-F801-4923-BC6D-E0006F5123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2218FC-8412-44B9-9E82-D51F1F531141}">
  <ds:schemaRefs>
    <ds:schemaRef ds:uri="http://purl.org/dc/elements/1.1/"/>
    <ds:schemaRef ds:uri="http://schemas.microsoft.com/sharepoint/v3"/>
    <ds:schemaRef ds:uri="http://schemas.microsoft.com/office/2006/documentManagement/types"/>
    <ds:schemaRef ds:uri="fb0879af-3eba-417a-a55a-ffe6dcd6ca77"/>
    <ds:schemaRef ds:uri="http://schemas.microsoft.com/office/2006/metadata/properties"/>
    <ds:schemaRef ds:uri="http://schemas.microsoft.com/office/infopath/2007/PartnerControls"/>
    <ds:schemaRef ds:uri="6dc4bcd6-49db-4c07-9060-8acfc67cef9f"/>
    <ds:schemaRef ds:uri="http://www.w3.org/XML/1998/namespace"/>
    <ds:schemaRef ds:uri="http://schemas.openxmlformats.org/package/2006/metadata/core-properties"/>
    <ds:schemaRef ds:uri="http://purl.org/dc/dcmitype/"/>
    <ds:schemaRef ds:uri="http://purl.org/dc/terms/"/>
  </ds:schemaRefs>
</ds:datastoreItem>
</file>

<file path=docMetadata/LabelInfo.xml><?xml version="1.0" encoding="utf-8"?>
<clbl:labelList xmlns:clbl="http://schemas.microsoft.com/office/2020/mipLabelMetadata">
  <clbl:label id="{d8d56339-f70b-4cec-b4b1-a88a5e93d2ea}" enabled="1" method="Privileged" siteId="{bab5b22c-d82b-452e-9cad-04f9708f4bbd}" contentBits="0" removed="0"/>
</clbl:labelList>
</file>

<file path=docProps/app.xml><?xml version="1.0" encoding="utf-8"?>
<Properties xmlns="http://schemas.openxmlformats.org/officeDocument/2006/extended-properties" xmlns:vt="http://schemas.openxmlformats.org/officeDocument/2006/docPropsVTypes">
  <Template>{DB0415B6-9F75-4807-A9A1-63567F5467E2}tf16411250_win32</Template>
  <TotalTime>760</TotalTime>
  <Words>3157</Words>
  <Application>Microsoft Office PowerPoint</Application>
  <PresentationFormat>Panorámica</PresentationFormat>
  <Paragraphs>356</Paragraphs>
  <Slides>31</Slides>
  <Notes>11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31</vt:i4>
      </vt:variant>
    </vt:vector>
  </HeadingPairs>
  <TitlesOfParts>
    <vt:vector size="39" baseType="lpstr">
      <vt:lpstr>Arial</vt:lpstr>
      <vt:lpstr>Calibri</vt:lpstr>
      <vt:lpstr>Candara</vt:lpstr>
      <vt:lpstr>Corbel</vt:lpstr>
      <vt:lpstr>System Font Regular</vt:lpstr>
      <vt:lpstr>Times New Roman</vt:lpstr>
      <vt:lpstr>Wingdings</vt:lpstr>
      <vt:lpstr>Personalizado</vt:lpstr>
      <vt:lpstr>TALLERES  DE EMPLEO </vt:lpstr>
      <vt:lpstr>Presentación de PowerPoint</vt:lpstr>
      <vt:lpstr>Presentación de PowerPoint</vt:lpstr>
      <vt:lpstr>Presentación de PowerPoint</vt:lpstr>
      <vt:lpstr> LEY DE EMPLEO </vt:lpstr>
      <vt:lpstr>Ley de Empleo </vt:lpstr>
      <vt:lpstr>Ley de Empleo </vt:lpstr>
      <vt:lpstr>Ley de Empleo </vt:lpstr>
      <vt:lpstr> Real Decreto 438/2024 </vt:lpstr>
      <vt:lpstr>Real Decreto 438/2024</vt:lpstr>
      <vt:lpstr>Cuestiones más relevantes que contempla el RD</vt:lpstr>
      <vt:lpstr>ESTRUCTURA Y CONTENIDO BÁSICO RD 438/2024</vt:lpstr>
      <vt:lpstr>Cartera  Común de Servicios del Sistema Nacional de Empleo</vt:lpstr>
      <vt:lpstr>Cartera  Común de Servicios del Sistema Nacional de Empleo</vt:lpstr>
      <vt:lpstr>Cartera  Común de Servicios del Sistema Nacional de Empleo</vt:lpstr>
      <vt:lpstr>Cartera  Común de Servicios del Sistema Nacional de Empleo</vt:lpstr>
      <vt:lpstr>Referencias específicas a Personas con Discapacidad</vt:lpstr>
      <vt:lpstr>Referencias a Entidades Colaboradoras</vt:lpstr>
      <vt:lpstr> XVI CONVENIO COLECTIVO </vt:lpstr>
      <vt:lpstr>Situación actual de la tramitación del XVI Convenio Colectivo </vt:lpstr>
      <vt:lpstr>Problemática: revisión salarial establecida en el artículo 32 del XV Convenio Colectivo  </vt:lpstr>
      <vt:lpstr>Problemática: revisión salarial establecida en el artículo 32 del XV Convenio Colectivo  </vt:lpstr>
      <vt:lpstr>  Principales novedades XVI Convenio Colectivo:  </vt:lpstr>
      <vt:lpstr>  Principales novedades XVI Convenio Colectivo:  </vt:lpstr>
      <vt:lpstr>  Principales novedades XVI Convenio Colectivo:  </vt:lpstr>
      <vt:lpstr>  Principales novedades XVI Convenio Colectivo:  </vt:lpstr>
      <vt:lpstr>  Principales novedades XVI Convenio Colectivo:  </vt:lpstr>
      <vt:lpstr>  Principales novedades XVI Convenio Colectivo:  </vt:lpstr>
      <vt:lpstr>  Principales novedades XVI Convenio Colectivo:  </vt:lpstr>
      <vt:lpstr>  Cuestiones que afectarán en 2025:  </vt:lpstr>
      <vt:lpstr>Gracias</vt:lpstr>
    </vt:vector>
  </TitlesOfParts>
  <Company>Ilunion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Pérez Cayuela, Elena</dc:creator>
  <cp:lastModifiedBy>Torres Martínez, Josefa</cp:lastModifiedBy>
  <cp:revision>14</cp:revision>
  <dcterms:created xsi:type="dcterms:W3CDTF">2024-10-16T07:14:59Z</dcterms:created>
  <dcterms:modified xsi:type="dcterms:W3CDTF">2024-12-18T10:20:21Z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8d56339-f70b-4cec-b4b1-a88a5e93d2ea_Enabled">
    <vt:lpwstr>true</vt:lpwstr>
  </property>
  <property fmtid="{D5CDD505-2E9C-101B-9397-08002B2CF9AE}" pid="3" name="MSIP_Label_d8d56339-f70b-4cec-b4b1-a88a5e93d2ea_SetDate">
    <vt:lpwstr>2024-10-18T05:51:33Z</vt:lpwstr>
  </property>
  <property fmtid="{D5CDD505-2E9C-101B-9397-08002B2CF9AE}" pid="4" name="MSIP_Label_d8d56339-f70b-4cec-b4b1-a88a5e93d2ea_Method">
    <vt:lpwstr>Privileged</vt:lpwstr>
  </property>
  <property fmtid="{D5CDD505-2E9C-101B-9397-08002B2CF9AE}" pid="5" name="MSIP_Label_d8d56339-f70b-4cec-b4b1-a88a5e93d2ea_Name">
    <vt:lpwstr>d8d56339-f70b-4cec-b4b1-a88a5e93d2ea</vt:lpwstr>
  </property>
  <property fmtid="{D5CDD505-2E9C-101B-9397-08002B2CF9AE}" pid="6" name="MSIP_Label_d8d56339-f70b-4cec-b4b1-a88a5e93d2ea_SiteId">
    <vt:lpwstr>bab5b22c-d82b-452e-9cad-04f9708f4bbd</vt:lpwstr>
  </property>
  <property fmtid="{D5CDD505-2E9C-101B-9397-08002B2CF9AE}" pid="7" name="MSIP_Label_d8d56339-f70b-4cec-b4b1-a88a5e93d2ea_ActionId">
    <vt:lpwstr>f8d85825-b538-4f15-b54f-f243980d2203</vt:lpwstr>
  </property>
  <property fmtid="{D5CDD505-2E9C-101B-9397-08002B2CF9AE}" pid="8" name="MSIP_Label_d8d56339-f70b-4cec-b4b1-a88a5e93d2ea_ContentBits">
    <vt:lpwstr>0</vt:lpwstr>
  </property>
</Properties>
</file>